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11"/>
  </p:notesMasterIdLst>
  <p:sldIdLst>
    <p:sldId id="258" r:id="rId2"/>
    <p:sldId id="269" r:id="rId3"/>
    <p:sldId id="264" r:id="rId4"/>
    <p:sldId id="267" r:id="rId5"/>
    <p:sldId id="260" r:id="rId6"/>
    <p:sldId id="261" r:id="rId7"/>
    <p:sldId id="263" r:id="rId8"/>
    <p:sldId id="268" r:id="rId9"/>
    <p:sldId id="265" r:id="rId10"/>
  </p:sldIdLst>
  <p:sldSz cx="12192000" cy="6858000"/>
  <p:notesSz cx="6889750" cy="1002188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layfair Display" pitchFamily="2" charset="0"/>
      <p:regular r:id="rId16"/>
      <p:bold r:id="rId17"/>
      <p:italic r:id="rId18"/>
      <p:boldItalic r:id="rId19"/>
    </p:embeddedFont>
    <p:embeddedFont>
      <p:font typeface="Playfair Display Extra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40221"/>
    <a:srgbClr val="0069B4"/>
    <a:srgbClr val="0096B4"/>
    <a:srgbClr val="B8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224" autoAdjust="0"/>
  </p:normalViewPr>
  <p:slideViewPr>
    <p:cSldViewPr snapToGrid="0">
      <p:cViewPr varScale="1">
        <p:scale>
          <a:sx n="162" d="100"/>
          <a:sy n="162" d="100"/>
        </p:scale>
        <p:origin x="177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 Bergstedt" userId="b5612cee-907a-4a16-9287-9cc4828a50bc" providerId="ADAL" clId="{4BA83C7A-118E-4AAC-96D0-79F2BA9CAD51}"/>
    <pc:docChg chg="custSel modSld">
      <pc:chgData name="Britta Bergstedt" userId="b5612cee-907a-4a16-9287-9cc4828a50bc" providerId="ADAL" clId="{4BA83C7A-118E-4AAC-96D0-79F2BA9CAD51}" dt="2023-04-03T07:47:52.277" v="30" actId="700"/>
      <pc:docMkLst>
        <pc:docMk/>
      </pc:docMkLst>
      <pc:sldChg chg="modSp mod">
        <pc:chgData name="Britta Bergstedt" userId="b5612cee-907a-4a16-9287-9cc4828a50bc" providerId="ADAL" clId="{4BA83C7A-118E-4AAC-96D0-79F2BA9CAD51}" dt="2023-04-03T07:45:19.332" v="25" actId="14100"/>
        <pc:sldMkLst>
          <pc:docMk/>
          <pc:sldMk cId="3113473943" sldId="264"/>
        </pc:sldMkLst>
        <pc:spChg chg="mod">
          <ac:chgData name="Britta Bergstedt" userId="b5612cee-907a-4a16-9287-9cc4828a50bc" providerId="ADAL" clId="{4BA83C7A-118E-4AAC-96D0-79F2BA9CAD51}" dt="2023-04-03T07:45:19.332" v="25" actId="14100"/>
          <ac:spMkLst>
            <pc:docMk/>
            <pc:sldMk cId="3113473943" sldId="264"/>
            <ac:spMk id="3" creationId="{F69795E8-2693-EF39-9425-5C8C16DC0BA8}"/>
          </ac:spMkLst>
        </pc:spChg>
      </pc:sldChg>
      <pc:sldChg chg="delSp modSp mod modClrScheme chgLayout">
        <pc:chgData name="Britta Bergstedt" userId="b5612cee-907a-4a16-9287-9cc4828a50bc" providerId="ADAL" clId="{4BA83C7A-118E-4AAC-96D0-79F2BA9CAD51}" dt="2023-04-03T07:47:52.277" v="30" actId="700"/>
        <pc:sldMkLst>
          <pc:docMk/>
          <pc:sldMk cId="1943135019" sldId="265"/>
        </pc:sldMkLst>
        <pc:spChg chg="mod ord">
          <ac:chgData name="Britta Bergstedt" userId="b5612cee-907a-4a16-9287-9cc4828a50bc" providerId="ADAL" clId="{4BA83C7A-118E-4AAC-96D0-79F2BA9CAD51}" dt="2023-04-03T07:47:52.277" v="30" actId="700"/>
          <ac:spMkLst>
            <pc:docMk/>
            <pc:sldMk cId="1943135019" sldId="265"/>
            <ac:spMk id="2" creationId="{FFAD4285-D01C-5D59-1080-56D672BBDCFD}"/>
          </ac:spMkLst>
        </pc:spChg>
        <pc:spChg chg="mod ord">
          <ac:chgData name="Britta Bergstedt" userId="b5612cee-907a-4a16-9287-9cc4828a50bc" providerId="ADAL" clId="{4BA83C7A-118E-4AAC-96D0-79F2BA9CAD51}" dt="2023-04-03T07:47:52.277" v="30" actId="700"/>
          <ac:spMkLst>
            <pc:docMk/>
            <pc:sldMk cId="1943135019" sldId="265"/>
            <ac:spMk id="3" creationId="{38901809-0F10-8ADE-8D86-1D0F23E0AD8E}"/>
          </ac:spMkLst>
        </pc:spChg>
        <pc:spChg chg="mod ord">
          <ac:chgData name="Britta Bergstedt" userId="b5612cee-907a-4a16-9287-9cc4828a50bc" providerId="ADAL" clId="{4BA83C7A-118E-4AAC-96D0-79F2BA9CAD51}" dt="2023-04-03T07:47:52.277" v="30" actId="700"/>
          <ac:spMkLst>
            <pc:docMk/>
            <pc:sldMk cId="1943135019" sldId="265"/>
            <ac:spMk id="4" creationId="{DD117C34-20A8-F91A-F8C8-8EFE533DECC5}"/>
          </ac:spMkLst>
        </pc:spChg>
        <pc:picChg chg="del">
          <ac:chgData name="Britta Bergstedt" userId="b5612cee-907a-4a16-9287-9cc4828a50bc" providerId="ADAL" clId="{4BA83C7A-118E-4AAC-96D0-79F2BA9CAD51}" dt="2023-04-03T07:47:35.256" v="28" actId="478"/>
          <ac:picMkLst>
            <pc:docMk/>
            <pc:sldMk cId="1943135019" sldId="265"/>
            <ac:picMk id="5" creationId="{051DBFD4-2FA5-8AC1-E4B2-51D7F4B84CA8}"/>
          </ac:picMkLst>
        </pc:picChg>
        <pc:picChg chg="del">
          <ac:chgData name="Britta Bergstedt" userId="b5612cee-907a-4a16-9287-9cc4828a50bc" providerId="ADAL" clId="{4BA83C7A-118E-4AAC-96D0-79F2BA9CAD51}" dt="2023-04-03T07:47:42.613" v="29" actId="478"/>
          <ac:picMkLst>
            <pc:docMk/>
            <pc:sldMk cId="1943135019" sldId="265"/>
            <ac:picMk id="6" creationId="{B11DE8AE-3A7F-A568-5B4A-8A6A5F698B1D}"/>
          </ac:picMkLst>
        </pc:picChg>
      </pc:sldChg>
      <pc:sldChg chg="modSp mod modClrScheme chgLayout">
        <pc:chgData name="Britta Bergstedt" userId="b5612cee-907a-4a16-9287-9cc4828a50bc" providerId="ADAL" clId="{4BA83C7A-118E-4AAC-96D0-79F2BA9CAD51}" dt="2023-04-03T07:46:27.528" v="26" actId="700"/>
        <pc:sldMkLst>
          <pc:docMk/>
          <pc:sldMk cId="4098055561" sldId="268"/>
        </pc:sldMkLst>
        <pc:spChg chg="mod ord">
          <ac:chgData name="Britta Bergstedt" userId="b5612cee-907a-4a16-9287-9cc4828a50bc" providerId="ADAL" clId="{4BA83C7A-118E-4AAC-96D0-79F2BA9CAD51}" dt="2023-04-03T07:46:27.528" v="26" actId="700"/>
          <ac:spMkLst>
            <pc:docMk/>
            <pc:sldMk cId="4098055561" sldId="268"/>
            <ac:spMk id="2" creationId="{FFAD4285-D01C-5D59-1080-56D672BBDCFD}"/>
          </ac:spMkLst>
        </pc:spChg>
        <pc:spChg chg="mod ord">
          <ac:chgData name="Britta Bergstedt" userId="b5612cee-907a-4a16-9287-9cc4828a50bc" providerId="ADAL" clId="{4BA83C7A-118E-4AAC-96D0-79F2BA9CAD51}" dt="2023-04-03T07:46:27.528" v="26" actId="700"/>
          <ac:spMkLst>
            <pc:docMk/>
            <pc:sldMk cId="4098055561" sldId="268"/>
            <ac:spMk id="3" creationId="{38901809-0F10-8ADE-8D86-1D0F23E0AD8E}"/>
          </ac:spMkLst>
        </pc:spChg>
        <pc:spChg chg="mod ord">
          <ac:chgData name="Britta Bergstedt" userId="b5612cee-907a-4a16-9287-9cc4828a50bc" providerId="ADAL" clId="{4BA83C7A-118E-4AAC-96D0-79F2BA9CAD51}" dt="2023-04-03T07:46:27.528" v="26" actId="700"/>
          <ac:spMkLst>
            <pc:docMk/>
            <pc:sldMk cId="4098055561" sldId="268"/>
            <ac:spMk id="4" creationId="{DD117C34-20A8-F91A-F8C8-8EFE533DECC5}"/>
          </ac:spMkLst>
        </pc:spChg>
      </pc:sldChg>
    </pc:docChg>
  </pc:docChgLst>
  <pc:docChgLst>
    <pc:chgData name="Britta Bergstedt" userId="b5612cee-907a-4a16-9287-9cc4828a50bc" providerId="ADAL" clId="{B7BBC4B8-060C-4D79-A278-A2FDA6295EA9}"/>
    <pc:docChg chg="undo custSel addSld delSld modSld sldOrd">
      <pc:chgData name="Britta Bergstedt" userId="b5612cee-907a-4a16-9287-9cc4828a50bc" providerId="ADAL" clId="{B7BBC4B8-060C-4D79-A278-A2FDA6295EA9}" dt="2023-03-12T16:41:18.017" v="1448" actId="20577"/>
      <pc:docMkLst>
        <pc:docMk/>
      </pc:docMkLst>
      <pc:sldChg chg="addSp delSp modSp">
        <pc:chgData name="Britta Bergstedt" userId="b5612cee-907a-4a16-9287-9cc4828a50bc" providerId="ADAL" clId="{B7BBC4B8-060C-4D79-A278-A2FDA6295EA9}" dt="2023-03-12T16:18:19.419" v="949" actId="478"/>
        <pc:sldMkLst>
          <pc:docMk/>
          <pc:sldMk cId="3482110189" sldId="258"/>
        </pc:sldMkLst>
        <pc:picChg chg="add del mod">
          <ac:chgData name="Britta Bergstedt" userId="b5612cee-907a-4a16-9287-9cc4828a50bc" providerId="ADAL" clId="{B7BBC4B8-060C-4D79-A278-A2FDA6295EA9}" dt="2023-03-12T16:18:19.419" v="949" actId="478"/>
          <ac:picMkLst>
            <pc:docMk/>
            <pc:sldMk cId="3482110189" sldId="258"/>
            <ac:picMk id="5" creationId="{AEB7F7ED-8B12-2B35-2BFA-22BE1C651250}"/>
          </ac:picMkLst>
        </pc:picChg>
      </pc:sldChg>
      <pc:sldChg chg="modSp mod">
        <pc:chgData name="Britta Bergstedt" userId="b5612cee-907a-4a16-9287-9cc4828a50bc" providerId="ADAL" clId="{B7BBC4B8-060C-4D79-A278-A2FDA6295EA9}" dt="2023-03-12T15:51:26.007" v="347" actId="20577"/>
        <pc:sldMkLst>
          <pc:docMk/>
          <pc:sldMk cId="2508047691" sldId="260"/>
        </pc:sldMkLst>
        <pc:spChg chg="mod">
          <ac:chgData name="Britta Bergstedt" userId="b5612cee-907a-4a16-9287-9cc4828a50bc" providerId="ADAL" clId="{B7BBC4B8-060C-4D79-A278-A2FDA6295EA9}" dt="2023-03-12T15:44:54.626" v="90" actId="20577"/>
          <ac:spMkLst>
            <pc:docMk/>
            <pc:sldMk cId="2508047691" sldId="260"/>
            <ac:spMk id="2" creationId="{FFAD4285-D01C-5D59-1080-56D672BBDCFD}"/>
          </ac:spMkLst>
        </pc:spChg>
        <pc:spChg chg="mod">
          <ac:chgData name="Britta Bergstedt" userId="b5612cee-907a-4a16-9287-9cc4828a50bc" providerId="ADAL" clId="{B7BBC4B8-060C-4D79-A278-A2FDA6295EA9}" dt="2023-03-12T15:51:26.007" v="347" actId="20577"/>
          <ac:spMkLst>
            <pc:docMk/>
            <pc:sldMk cId="2508047691" sldId="260"/>
            <ac:spMk id="3" creationId="{38901809-0F10-8ADE-8D86-1D0F23E0AD8E}"/>
          </ac:spMkLst>
        </pc:spChg>
      </pc:sldChg>
      <pc:sldChg chg="addSp modSp mod ord">
        <pc:chgData name="Britta Bergstedt" userId="b5612cee-907a-4a16-9287-9cc4828a50bc" providerId="ADAL" clId="{B7BBC4B8-060C-4D79-A278-A2FDA6295EA9}" dt="2023-03-12T16:20:10.314" v="975" actId="20577"/>
        <pc:sldMkLst>
          <pc:docMk/>
          <pc:sldMk cId="3205700898" sldId="261"/>
        </pc:sldMkLst>
        <pc:spChg chg="mod">
          <ac:chgData name="Britta Bergstedt" userId="b5612cee-907a-4a16-9287-9cc4828a50bc" providerId="ADAL" clId="{B7BBC4B8-060C-4D79-A278-A2FDA6295EA9}" dt="2023-03-12T15:47:16.876" v="169" actId="20577"/>
          <ac:spMkLst>
            <pc:docMk/>
            <pc:sldMk cId="3205700898" sldId="261"/>
            <ac:spMk id="2" creationId="{FFAD4285-D01C-5D59-1080-56D672BBDCFD}"/>
          </ac:spMkLst>
        </pc:spChg>
        <pc:spChg chg="mod">
          <ac:chgData name="Britta Bergstedt" userId="b5612cee-907a-4a16-9287-9cc4828a50bc" providerId="ADAL" clId="{B7BBC4B8-060C-4D79-A278-A2FDA6295EA9}" dt="2023-03-12T16:20:10.314" v="975" actId="20577"/>
          <ac:spMkLst>
            <pc:docMk/>
            <pc:sldMk cId="3205700898" sldId="261"/>
            <ac:spMk id="3" creationId="{38901809-0F10-8ADE-8D86-1D0F23E0AD8E}"/>
          </ac:spMkLst>
        </pc:spChg>
        <pc:picChg chg="mod">
          <ac:chgData name="Britta Bergstedt" userId="b5612cee-907a-4a16-9287-9cc4828a50bc" providerId="ADAL" clId="{B7BBC4B8-060C-4D79-A278-A2FDA6295EA9}" dt="2023-03-12T15:47:30.052" v="170" actId="1076"/>
          <ac:picMkLst>
            <pc:docMk/>
            <pc:sldMk cId="3205700898" sldId="261"/>
            <ac:picMk id="7" creationId="{ACFDA6A0-49F6-B7FA-2413-12DF25AA20E9}"/>
          </ac:picMkLst>
        </pc:picChg>
        <pc:picChg chg="mod">
          <ac:chgData name="Britta Bergstedt" userId="b5612cee-907a-4a16-9287-9cc4828a50bc" providerId="ADAL" clId="{B7BBC4B8-060C-4D79-A278-A2FDA6295EA9}" dt="2023-03-12T15:47:32.463" v="171" actId="1076"/>
          <ac:picMkLst>
            <pc:docMk/>
            <pc:sldMk cId="3205700898" sldId="261"/>
            <ac:picMk id="8" creationId="{5DD797AD-07D6-5FD2-CC51-F52EC26BC0EF}"/>
          </ac:picMkLst>
        </pc:picChg>
        <pc:picChg chg="add mod">
          <ac:chgData name="Britta Bergstedt" userId="b5612cee-907a-4a16-9287-9cc4828a50bc" providerId="ADAL" clId="{B7BBC4B8-060C-4D79-A278-A2FDA6295EA9}" dt="2023-03-12T16:02:28.337" v="393" actId="1076"/>
          <ac:picMkLst>
            <pc:docMk/>
            <pc:sldMk cId="3205700898" sldId="261"/>
            <ac:picMk id="9" creationId="{8588B493-DB05-2672-E3C4-A9E69415F70B}"/>
          </ac:picMkLst>
        </pc:picChg>
        <pc:picChg chg="add mod">
          <ac:chgData name="Britta Bergstedt" userId="b5612cee-907a-4a16-9287-9cc4828a50bc" providerId="ADAL" clId="{B7BBC4B8-060C-4D79-A278-A2FDA6295EA9}" dt="2023-03-12T16:02:59.494" v="396" actId="14100"/>
          <ac:picMkLst>
            <pc:docMk/>
            <pc:sldMk cId="3205700898" sldId="261"/>
            <ac:picMk id="10" creationId="{0C01B649-FD7D-E7D5-5DAA-9A3A067BB802}"/>
          </ac:picMkLst>
        </pc:picChg>
      </pc:sldChg>
      <pc:sldChg chg="del ord">
        <pc:chgData name="Britta Bergstedt" userId="b5612cee-907a-4a16-9287-9cc4828a50bc" providerId="ADAL" clId="{B7BBC4B8-060C-4D79-A278-A2FDA6295EA9}" dt="2023-03-12T15:47:08.560" v="167" actId="47"/>
        <pc:sldMkLst>
          <pc:docMk/>
          <pc:sldMk cId="2410662999" sldId="262"/>
        </pc:sldMkLst>
      </pc:sldChg>
      <pc:sldChg chg="modSp mod ord">
        <pc:chgData name="Britta Bergstedt" userId="b5612cee-907a-4a16-9287-9cc4828a50bc" providerId="ADAL" clId="{B7BBC4B8-060C-4D79-A278-A2FDA6295EA9}" dt="2023-03-12T16:20:23.297" v="990" actId="20577"/>
        <pc:sldMkLst>
          <pc:docMk/>
          <pc:sldMk cId="502763492" sldId="263"/>
        </pc:sldMkLst>
        <pc:spChg chg="mod">
          <ac:chgData name="Britta Bergstedt" userId="b5612cee-907a-4a16-9287-9cc4828a50bc" providerId="ADAL" clId="{B7BBC4B8-060C-4D79-A278-A2FDA6295EA9}" dt="2023-03-12T16:20:23.297" v="990" actId="20577"/>
          <ac:spMkLst>
            <pc:docMk/>
            <pc:sldMk cId="502763492" sldId="263"/>
            <ac:spMk id="3" creationId="{38901809-0F10-8ADE-8D86-1D0F23E0AD8E}"/>
          </ac:spMkLst>
        </pc:spChg>
      </pc:sldChg>
      <pc:sldChg chg="modSp mod">
        <pc:chgData name="Britta Bergstedt" userId="b5612cee-907a-4a16-9287-9cc4828a50bc" providerId="ADAL" clId="{B7BBC4B8-060C-4D79-A278-A2FDA6295EA9}" dt="2023-03-12T16:18:36.404" v="951" actId="20577"/>
        <pc:sldMkLst>
          <pc:docMk/>
          <pc:sldMk cId="3113473943" sldId="264"/>
        </pc:sldMkLst>
        <pc:spChg chg="mod">
          <ac:chgData name="Britta Bergstedt" userId="b5612cee-907a-4a16-9287-9cc4828a50bc" providerId="ADAL" clId="{B7BBC4B8-060C-4D79-A278-A2FDA6295EA9}" dt="2023-03-12T16:18:36.404" v="951" actId="20577"/>
          <ac:spMkLst>
            <pc:docMk/>
            <pc:sldMk cId="3113473943" sldId="264"/>
            <ac:spMk id="3" creationId="{F69795E8-2693-EF39-9425-5C8C16DC0BA8}"/>
          </ac:spMkLst>
        </pc:spChg>
      </pc:sldChg>
      <pc:sldChg chg="modSp mod">
        <pc:chgData name="Britta Bergstedt" userId="b5612cee-907a-4a16-9287-9cc4828a50bc" providerId="ADAL" clId="{B7BBC4B8-060C-4D79-A278-A2FDA6295EA9}" dt="2023-03-12T16:06:58.271" v="447" actId="20577"/>
        <pc:sldMkLst>
          <pc:docMk/>
          <pc:sldMk cId="1943135019" sldId="265"/>
        </pc:sldMkLst>
        <pc:spChg chg="mod">
          <ac:chgData name="Britta Bergstedt" userId="b5612cee-907a-4a16-9287-9cc4828a50bc" providerId="ADAL" clId="{B7BBC4B8-060C-4D79-A278-A2FDA6295EA9}" dt="2023-03-12T16:06:58.271" v="447" actId="20577"/>
          <ac:spMkLst>
            <pc:docMk/>
            <pc:sldMk cId="1943135019" sldId="265"/>
            <ac:spMk id="3" creationId="{38901809-0F10-8ADE-8D86-1D0F23E0AD8E}"/>
          </ac:spMkLst>
        </pc:spChg>
      </pc:sldChg>
      <pc:sldChg chg="del">
        <pc:chgData name="Britta Bergstedt" userId="b5612cee-907a-4a16-9287-9cc4828a50bc" providerId="ADAL" clId="{B7BBC4B8-060C-4D79-A278-A2FDA6295EA9}" dt="2023-03-12T16:07:45.855" v="451" actId="47"/>
        <pc:sldMkLst>
          <pc:docMk/>
          <pc:sldMk cId="3242126330" sldId="266"/>
        </pc:sldMkLst>
      </pc:sldChg>
      <pc:sldChg chg="modSp mod">
        <pc:chgData name="Britta Bergstedt" userId="b5612cee-907a-4a16-9287-9cc4828a50bc" providerId="ADAL" clId="{B7BBC4B8-060C-4D79-A278-A2FDA6295EA9}" dt="2023-03-12T16:00:50.475" v="348" actId="1076"/>
        <pc:sldMkLst>
          <pc:docMk/>
          <pc:sldMk cId="817660894" sldId="267"/>
        </pc:sldMkLst>
        <pc:spChg chg="mod">
          <ac:chgData name="Britta Bergstedt" userId="b5612cee-907a-4a16-9287-9cc4828a50bc" providerId="ADAL" clId="{B7BBC4B8-060C-4D79-A278-A2FDA6295EA9}" dt="2023-03-12T16:00:50.475" v="348" actId="1076"/>
          <ac:spMkLst>
            <pc:docMk/>
            <pc:sldMk cId="817660894" sldId="267"/>
            <ac:spMk id="5" creationId="{D001EB47-A0F4-2043-6D85-5B2783CFA709}"/>
          </ac:spMkLst>
        </pc:spChg>
      </pc:sldChg>
      <pc:sldChg chg="modSp add mod ord">
        <pc:chgData name="Britta Bergstedt" userId="b5612cee-907a-4a16-9287-9cc4828a50bc" providerId="ADAL" clId="{B7BBC4B8-060C-4D79-A278-A2FDA6295EA9}" dt="2023-03-12T16:21:14.797" v="991" actId="404"/>
        <pc:sldMkLst>
          <pc:docMk/>
          <pc:sldMk cId="4098055561" sldId="268"/>
        </pc:sldMkLst>
        <pc:spChg chg="mod">
          <ac:chgData name="Britta Bergstedt" userId="b5612cee-907a-4a16-9287-9cc4828a50bc" providerId="ADAL" clId="{B7BBC4B8-060C-4D79-A278-A2FDA6295EA9}" dt="2023-03-12T16:07:53.198" v="469" actId="20577"/>
          <ac:spMkLst>
            <pc:docMk/>
            <pc:sldMk cId="4098055561" sldId="268"/>
            <ac:spMk id="2" creationId="{FFAD4285-D01C-5D59-1080-56D672BBDCFD}"/>
          </ac:spMkLst>
        </pc:spChg>
        <pc:spChg chg="mod">
          <ac:chgData name="Britta Bergstedt" userId="b5612cee-907a-4a16-9287-9cc4828a50bc" providerId="ADAL" clId="{B7BBC4B8-060C-4D79-A278-A2FDA6295EA9}" dt="2023-03-12T16:21:14.797" v="991" actId="404"/>
          <ac:spMkLst>
            <pc:docMk/>
            <pc:sldMk cId="4098055561" sldId="268"/>
            <ac:spMk id="3" creationId="{38901809-0F10-8ADE-8D86-1D0F23E0AD8E}"/>
          </ac:spMkLst>
        </pc:spChg>
      </pc:sldChg>
      <pc:sldChg chg="addSp delSp modSp new mod modClrScheme chgLayout">
        <pc:chgData name="Britta Bergstedt" userId="b5612cee-907a-4a16-9287-9cc4828a50bc" providerId="ADAL" clId="{B7BBC4B8-060C-4D79-A278-A2FDA6295EA9}" dt="2023-03-12T16:41:18.017" v="1448" actId="20577"/>
        <pc:sldMkLst>
          <pc:docMk/>
          <pc:sldMk cId="1324555985" sldId="269"/>
        </pc:sldMkLst>
        <pc:spChg chg="del mod ord">
          <ac:chgData name="Britta Bergstedt" userId="b5612cee-907a-4a16-9287-9cc4828a50bc" providerId="ADAL" clId="{B7BBC4B8-060C-4D79-A278-A2FDA6295EA9}" dt="2023-03-12T16:25:00.386" v="993" actId="700"/>
          <ac:spMkLst>
            <pc:docMk/>
            <pc:sldMk cId="1324555985" sldId="269"/>
            <ac:spMk id="2" creationId="{53ADC150-9E5C-A761-4D18-7087A62A57AD}"/>
          </ac:spMkLst>
        </pc:spChg>
        <pc:spChg chg="del mod ord">
          <ac:chgData name="Britta Bergstedt" userId="b5612cee-907a-4a16-9287-9cc4828a50bc" providerId="ADAL" clId="{B7BBC4B8-060C-4D79-A278-A2FDA6295EA9}" dt="2023-03-12T16:25:00.386" v="993" actId="700"/>
          <ac:spMkLst>
            <pc:docMk/>
            <pc:sldMk cId="1324555985" sldId="269"/>
            <ac:spMk id="3" creationId="{CA335C79-620F-5FA6-428E-206BB2CCE61E}"/>
          </ac:spMkLst>
        </pc:spChg>
        <pc:spChg chg="mod ord">
          <ac:chgData name="Britta Bergstedt" userId="b5612cee-907a-4a16-9287-9cc4828a50bc" providerId="ADAL" clId="{B7BBC4B8-060C-4D79-A278-A2FDA6295EA9}" dt="2023-03-12T16:25:00.386" v="993" actId="700"/>
          <ac:spMkLst>
            <pc:docMk/>
            <pc:sldMk cId="1324555985" sldId="269"/>
            <ac:spMk id="4" creationId="{E4BE4988-52B7-0D01-BD4E-82BDCEDEFE9D}"/>
          </ac:spMkLst>
        </pc:spChg>
        <pc:spChg chg="add mod ord">
          <ac:chgData name="Britta Bergstedt" userId="b5612cee-907a-4a16-9287-9cc4828a50bc" providerId="ADAL" clId="{B7BBC4B8-060C-4D79-A278-A2FDA6295EA9}" dt="2023-03-12T16:36:51.503" v="1326" actId="1076"/>
          <ac:spMkLst>
            <pc:docMk/>
            <pc:sldMk cId="1324555985" sldId="269"/>
            <ac:spMk id="5" creationId="{F165712B-9BA3-8FB4-C01C-B00438BDDDE6}"/>
          </ac:spMkLst>
        </pc:spChg>
        <pc:spChg chg="add del mod ord">
          <ac:chgData name="Britta Bergstedt" userId="b5612cee-907a-4a16-9287-9cc4828a50bc" providerId="ADAL" clId="{B7BBC4B8-060C-4D79-A278-A2FDA6295EA9}" dt="2023-03-12T16:26:33.715" v="994" actId="931"/>
          <ac:spMkLst>
            <pc:docMk/>
            <pc:sldMk cId="1324555985" sldId="269"/>
            <ac:spMk id="6" creationId="{85AB22AF-29C8-7B40-7365-50C30D021EFE}"/>
          </ac:spMkLst>
        </pc:spChg>
        <pc:spChg chg="add del mod ord">
          <ac:chgData name="Britta Bergstedt" userId="b5612cee-907a-4a16-9287-9cc4828a50bc" providerId="ADAL" clId="{B7BBC4B8-060C-4D79-A278-A2FDA6295EA9}" dt="2023-03-12T16:27:46.768" v="1013"/>
          <ac:spMkLst>
            <pc:docMk/>
            <pc:sldMk cId="1324555985" sldId="269"/>
            <ac:spMk id="7" creationId="{A9DAFCB7-557D-7FF8-BF39-620C404C74A4}"/>
          </ac:spMkLst>
        </pc:spChg>
        <pc:spChg chg="add del mod ord">
          <ac:chgData name="Britta Bergstedt" userId="b5612cee-907a-4a16-9287-9cc4828a50bc" providerId="ADAL" clId="{B7BBC4B8-060C-4D79-A278-A2FDA6295EA9}" dt="2023-03-12T16:28:00.152" v="1014"/>
          <ac:spMkLst>
            <pc:docMk/>
            <pc:sldMk cId="1324555985" sldId="269"/>
            <ac:spMk id="8" creationId="{27DFE20C-21B1-CA93-62F0-AE732F29AAEF}"/>
          </ac:spMkLst>
        </pc:spChg>
        <pc:spChg chg="add mod ord">
          <ac:chgData name="Britta Bergstedt" userId="b5612cee-907a-4a16-9287-9cc4828a50bc" providerId="ADAL" clId="{B7BBC4B8-060C-4D79-A278-A2FDA6295EA9}" dt="2023-03-12T16:41:18.017" v="1448" actId="20577"/>
          <ac:spMkLst>
            <pc:docMk/>
            <pc:sldMk cId="1324555985" sldId="269"/>
            <ac:spMk id="9" creationId="{7BE9652D-8DFC-1008-DA00-9708FF33B411}"/>
          </ac:spMkLst>
        </pc:spChg>
        <pc:spChg chg="add mod ord">
          <ac:chgData name="Britta Bergstedt" userId="b5612cee-907a-4a16-9287-9cc4828a50bc" providerId="ADAL" clId="{B7BBC4B8-060C-4D79-A278-A2FDA6295EA9}" dt="2023-03-12T16:31:40.067" v="1104" actId="404"/>
          <ac:spMkLst>
            <pc:docMk/>
            <pc:sldMk cId="1324555985" sldId="269"/>
            <ac:spMk id="10" creationId="{9E31E89E-2155-1368-B351-CDD7B97E7526}"/>
          </ac:spMkLst>
        </pc:spChg>
        <pc:spChg chg="add mod ord">
          <ac:chgData name="Britta Bergstedt" userId="b5612cee-907a-4a16-9287-9cc4828a50bc" providerId="ADAL" clId="{B7BBC4B8-060C-4D79-A278-A2FDA6295EA9}" dt="2023-03-12T16:31:50.551" v="1105" actId="2711"/>
          <ac:spMkLst>
            <pc:docMk/>
            <pc:sldMk cId="1324555985" sldId="269"/>
            <ac:spMk id="11" creationId="{23ED715E-1AF7-E53A-8E44-A7D8A6BAE32D}"/>
          </ac:spMkLst>
        </pc:spChg>
        <pc:spChg chg="add mod ord">
          <ac:chgData name="Britta Bergstedt" userId="b5612cee-907a-4a16-9287-9cc4828a50bc" providerId="ADAL" clId="{B7BBC4B8-060C-4D79-A278-A2FDA6295EA9}" dt="2023-03-12T16:31:24.408" v="1094" actId="403"/>
          <ac:spMkLst>
            <pc:docMk/>
            <pc:sldMk cId="1324555985" sldId="269"/>
            <ac:spMk id="12" creationId="{1550B102-F5A8-58FE-E175-F3BAD57A6E43}"/>
          </ac:spMkLst>
        </pc:spChg>
        <pc:picChg chg="add mod modCrop">
          <ac:chgData name="Britta Bergstedt" userId="b5612cee-907a-4a16-9287-9cc4828a50bc" providerId="ADAL" clId="{B7BBC4B8-060C-4D79-A278-A2FDA6295EA9}" dt="2023-03-12T16:30:45.970" v="1081" actId="732"/>
          <ac:picMkLst>
            <pc:docMk/>
            <pc:sldMk cId="1324555985" sldId="269"/>
            <ac:picMk id="14" creationId="{46B18C57-1047-212E-D363-0AAE6721E280}"/>
          </ac:picMkLst>
        </pc:picChg>
        <pc:picChg chg="add del mod">
          <ac:chgData name="Britta Bergstedt" userId="b5612cee-907a-4a16-9287-9cc4828a50bc" providerId="ADAL" clId="{B7BBC4B8-060C-4D79-A278-A2FDA6295EA9}" dt="2023-03-12T16:33:32.501" v="1129" actId="478"/>
          <ac:picMkLst>
            <pc:docMk/>
            <pc:sldMk cId="1324555985" sldId="269"/>
            <ac:picMk id="15" creationId="{AE4FB092-274F-05B7-01CF-D12961473BE7}"/>
          </ac:picMkLst>
        </pc:picChg>
        <pc:picChg chg="add mod">
          <ac:chgData name="Britta Bergstedt" userId="b5612cee-907a-4a16-9287-9cc4828a50bc" providerId="ADAL" clId="{B7BBC4B8-060C-4D79-A278-A2FDA6295EA9}" dt="2023-03-12T16:40:40.074" v="1444" actId="1076"/>
          <ac:picMkLst>
            <pc:docMk/>
            <pc:sldMk cId="1324555985" sldId="269"/>
            <ac:picMk id="16" creationId="{48D1F400-4208-533A-2C2E-DB5D853F4726}"/>
          </ac:picMkLst>
        </pc:picChg>
        <pc:picChg chg="add mod">
          <ac:chgData name="Britta Bergstedt" userId="b5612cee-907a-4a16-9287-9cc4828a50bc" providerId="ADAL" clId="{B7BBC4B8-060C-4D79-A278-A2FDA6295EA9}" dt="2023-03-12T16:29:35.584" v="1077" actId="18131"/>
          <ac:picMkLst>
            <pc:docMk/>
            <pc:sldMk cId="1324555985" sldId="269"/>
            <ac:picMk id="1026" creationId="{4F47ED51-757E-F226-A5DB-1012EB47538E}"/>
          </ac:picMkLst>
        </pc:picChg>
        <pc:picChg chg="add mod">
          <ac:chgData name="Britta Bergstedt" userId="b5612cee-907a-4a16-9287-9cc4828a50bc" providerId="ADAL" clId="{B7BBC4B8-060C-4D79-A278-A2FDA6295EA9}" dt="2023-03-12T16:28:00.152" v="1014"/>
          <ac:picMkLst>
            <pc:docMk/>
            <pc:sldMk cId="1324555985" sldId="269"/>
            <ac:picMk id="1028" creationId="{F5E0CB98-A285-56C8-9624-750B9F7240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E8C9D97-8CB9-474B-979B-23B9249D1779}" type="datetimeFigureOut">
              <a:rPr lang="sv-SE" smtClean="0"/>
              <a:t>2023-04-03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801BF85-E931-4363-BD2B-484EECD945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24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ytt kapite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4EEB1-45DE-CC4E-893F-239B2E1E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0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255D17-DB2E-F644-A245-A14E4496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0DA03ECB-B218-4D47-9AE5-799BDEA2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6E66-261D-49C1-9A92-F211D287296E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 hidden="1">
            <a:extLst>
              <a:ext uri="{FF2B5EF4-FFF2-40B4-BE49-F238E27FC236}">
                <a16:creationId xmlns:a16="http://schemas.microsoft.com/office/drawing/2014/main" id="{CAB833B1-FD36-1F49-9633-1841AA2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0">
            <a:extLst>
              <a:ext uri="{FF2B5EF4-FFF2-40B4-BE49-F238E27FC236}">
                <a16:creationId xmlns:a16="http://schemas.microsoft.com/office/drawing/2014/main" id="{31CBB526-1C67-A35A-B183-694BAD0C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4522B544-CEB9-0C38-04F7-AC9E618C0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96000" y="5158800"/>
            <a:ext cx="3600000" cy="79200"/>
            <a:chOff x="4296000" y="4548443"/>
            <a:chExt cx="3600000" cy="792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74BC2A6-EAFD-93BE-D83D-462D3882865A}"/>
                </a:ext>
              </a:extLst>
            </p:cNvPr>
            <p:cNvSpPr/>
            <p:nvPr/>
          </p:nvSpPr>
          <p:spPr>
            <a:xfrm>
              <a:off x="4296000" y="4548443"/>
              <a:ext cx="1200000" cy="7920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BA87DF3-B3C3-B018-FF7E-3D0DEC835C88}"/>
                </a:ext>
              </a:extLst>
            </p:cNvPr>
            <p:cNvSpPr/>
            <p:nvPr/>
          </p:nvSpPr>
          <p:spPr>
            <a:xfrm>
              <a:off x="5496000" y="4548443"/>
              <a:ext cx="1200000" cy="79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114D9D9-3C10-0FE1-84BC-C931A1786F16}"/>
                </a:ext>
              </a:extLst>
            </p:cNvPr>
            <p:cNvSpPr/>
            <p:nvPr/>
          </p:nvSpPr>
          <p:spPr>
            <a:xfrm>
              <a:off x="6696000" y="4548443"/>
              <a:ext cx="1200000" cy="7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179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6DB4B98A-CFB3-9E05-6DF0-57F84EB3CC9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09750"/>
            <a:ext cx="10515600" cy="435133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B0BE-9B1A-4FC7-8333-8B622A1AF70F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C18CB86B-A810-3A7C-D2BF-C8DA299A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64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925D512-8DD3-7C3C-FD13-3AA4CB93E97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4B8C6B4-0AD1-96C8-953F-C4957F5CC9A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2BE-BE2D-4F59-8CB3-631147B299D7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2C93A5BF-2F80-C0B5-D6E0-66C95FD4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82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unktlista GRÅ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BF87CE-C897-2DB9-8FF3-72D17BE93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" y="184709"/>
            <a:ext cx="11814048" cy="6353375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A4F380-323F-53A2-BB4B-00518702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6A9946F-096B-6B1F-2AAE-772B9C9E7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85FE9A58-039F-444E-861E-42A06B78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47EF-851A-4FE1-8AA7-0DA3A05D8724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E0482364-8817-1844-8669-C2D40A4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40C8EE3C-2E11-D94A-AA0A-7747DF6F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824CC1A-46B9-36C7-5FCF-5C8A53DD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826" y="-1"/>
            <a:ext cx="1429789" cy="1435331"/>
            <a:chOff x="10379826" y="-1"/>
            <a:chExt cx="1429789" cy="143533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F91892F7-FC8C-325C-0B9D-60BBB3B7D114}"/>
                </a:ext>
              </a:extLst>
            </p:cNvPr>
            <p:cNvSpPr/>
            <p:nvPr userDrawn="1"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E7DEE64-2C7C-2EF8-8834-A9EAB365A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80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röd">
    <p:bg>
      <p:bgPr>
        <a:solidFill>
          <a:srgbClr val="E4022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23CA33F-03C7-F310-FDCD-9C7C02FE9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" y="184709"/>
            <a:ext cx="11814048" cy="6488582"/>
          </a:xfrm>
          <a:prstGeom prst="rect">
            <a:avLst/>
          </a:prstGeom>
          <a:noFill/>
          <a:ln w="381000">
            <a:solidFill>
              <a:srgbClr val="E40221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2B8F8D3A-0197-CAF1-5864-DF0B037FA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5C51-6937-4914-9A79-FC850828E05B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0A0947EC-533C-64DC-608E-8A58490D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A7D3001-986A-2F6E-6606-B46B08C7A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826" y="-2165"/>
            <a:ext cx="1429789" cy="1435331"/>
            <a:chOff x="10379826" y="-1"/>
            <a:chExt cx="1429789" cy="143533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139901C8-DAFA-141E-F7AD-52474DA1B6D7}"/>
                </a:ext>
              </a:extLst>
            </p:cNvPr>
            <p:cNvSpPr/>
            <p:nvPr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FAD5F98-A1B3-E1DE-232E-DD60A91BA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48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 lista blå">
    <p:bg>
      <p:bgPr>
        <a:solidFill>
          <a:srgbClr val="0069B4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11ED174-0DBE-3747-6F3A-2DD8C8E1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" y="184709"/>
            <a:ext cx="11814048" cy="6488582"/>
          </a:xfrm>
          <a:prstGeom prst="rect">
            <a:avLst/>
          </a:prstGeom>
          <a:noFill/>
          <a:ln w="381000">
            <a:solidFill>
              <a:srgbClr val="0069B4">
                <a:alpha val="1972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AA8F063F-4BD8-2A9E-3E7A-80789DDE3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2FBC-CE88-4136-B068-1B7C0697F7DF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10">
            <a:extLst>
              <a:ext uri="{FF2B5EF4-FFF2-40B4-BE49-F238E27FC236}">
                <a16:creationId xmlns:a16="http://schemas.microsoft.com/office/drawing/2014/main" id="{5CD5DA51-B64A-0A9C-C538-C0DC2FFD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C94484F-CE6D-B4BA-8AC5-AAF213493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826" y="-2165"/>
            <a:ext cx="1429789" cy="1435331"/>
            <a:chOff x="10379826" y="-1"/>
            <a:chExt cx="1429789" cy="143533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F89CD9D-1971-9FD1-D488-EDA9F2D55BAA}"/>
                </a:ext>
              </a:extLst>
            </p:cNvPr>
            <p:cNvSpPr/>
            <p:nvPr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5E7C7AE-50BC-5784-A227-C97FF744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12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lista gul">
    <p:bg>
      <p:bgPr>
        <a:solidFill>
          <a:srgbClr val="FFCC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04D62F4-1A7B-4DA0-7F6E-D67290B40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" y="184709"/>
            <a:ext cx="11814048" cy="6488582"/>
          </a:xfrm>
          <a:prstGeom prst="rect">
            <a:avLst/>
          </a:prstGeom>
          <a:noFill/>
          <a:ln w="381000">
            <a:solidFill>
              <a:srgbClr val="FFCC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7429FF-32EA-1D0E-BEF3-9853AD15B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3C43-F990-42C0-B525-F172BD292E4F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10">
            <a:extLst>
              <a:ext uri="{FF2B5EF4-FFF2-40B4-BE49-F238E27FC236}">
                <a16:creationId xmlns:a16="http://schemas.microsoft.com/office/drawing/2014/main" id="{38B6AE12-9A81-EB35-D520-C69655B2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DCC5437-3342-CFF1-5F8C-72E96CF36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826" y="-2165"/>
            <a:ext cx="1429789" cy="1435331"/>
            <a:chOff x="10379826" y="-1"/>
            <a:chExt cx="1429789" cy="143533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862F1FE-08AF-693E-92ED-A5FD06AFB15D}"/>
                </a:ext>
              </a:extLst>
            </p:cNvPr>
            <p:cNvSpPr/>
            <p:nvPr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7324A76B-D32F-8EFC-519A-3FF59840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900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Flygfoto över Högskolan i Gävle">
            <a:extLst>
              <a:ext uri="{FF2B5EF4-FFF2-40B4-BE49-F238E27FC236}">
                <a16:creationId xmlns:a16="http://schemas.microsoft.com/office/drawing/2014/main" id="{74D5CD38-62D1-F491-1EF4-5B8836FB1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CB17E159-2865-5F62-59AD-69392CFA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F461-F714-4908-B5E3-F48EF55FA02A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 hidden="1">
            <a:extLst>
              <a:ext uri="{FF2B5EF4-FFF2-40B4-BE49-F238E27FC236}">
                <a16:creationId xmlns:a16="http://schemas.microsoft.com/office/drawing/2014/main" id="{6A37C76B-1808-8FEA-5913-DF93D47F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 hidden="1">
            <a:extLst>
              <a:ext uri="{FF2B5EF4-FFF2-40B4-BE49-F238E27FC236}">
                <a16:creationId xmlns:a16="http://schemas.microsoft.com/office/drawing/2014/main" id="{6A64A693-8316-74BD-D9B2-AC716B37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6566"/>
            <a:ext cx="2743200" cy="365125"/>
          </a:xfrm>
          <a:prstGeom prst="rect">
            <a:avLst/>
          </a:prstGeom>
        </p:spPr>
        <p:txBody>
          <a:bodyPr/>
          <a:lstStyle/>
          <a:p>
            <a:fld id="{4DD2DF74-6990-422F-AC83-F4AB90F77E66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 descr="Högskolan i Gävle logotyp">
            <a:extLst>
              <a:ext uri="{FF2B5EF4-FFF2-40B4-BE49-F238E27FC236}">
                <a16:creationId xmlns:a16="http://schemas.microsoft.com/office/drawing/2014/main" id="{C8F1A83D-5861-24E5-194D-BB0DBDCD118C}"/>
              </a:ext>
            </a:extLst>
          </p:cNvPr>
          <p:cNvGrpSpPr/>
          <p:nvPr userDrawn="1"/>
        </p:nvGrpSpPr>
        <p:grpSpPr>
          <a:xfrm>
            <a:off x="10379826" y="5786"/>
            <a:ext cx="1429789" cy="1435331"/>
            <a:chOff x="10379826" y="-1"/>
            <a:chExt cx="1429789" cy="143533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CD0E6DC-8FC8-CA9E-BBD9-A375A3B1EEAC}"/>
                </a:ext>
              </a:extLst>
            </p:cNvPr>
            <p:cNvSpPr/>
            <p:nvPr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421C56C-04C1-7330-219B-31AF80A5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6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martArt 7">
            <a:extLst>
              <a:ext uri="{FF2B5EF4-FFF2-40B4-BE49-F238E27FC236}">
                <a16:creationId xmlns:a16="http://schemas.microsoft.com/office/drawing/2014/main" id="{4BD241AB-59CE-B6AA-41AB-00E72BB4A6A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809750"/>
            <a:ext cx="10515600" cy="4351338"/>
          </a:xfrm>
        </p:spPr>
        <p:txBody>
          <a:bodyPr/>
          <a:lstStyle/>
          <a:p>
            <a:r>
              <a:rPr lang="sv-SE"/>
              <a:t>Klicka på ikonen för att lägga till SmartArt-grafik</a:t>
            </a:r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AC0B-E21D-4E55-9D56-581E9AE06B3A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3FB8467B-1660-83B7-231E-82023B12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445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09F7CF61-0EB4-3162-CA36-76CE5703A46F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838200" y="1809750"/>
            <a:ext cx="10515600" cy="4351338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323F-C8B9-4B2C-9FAF-345D5E3174C2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09BFED74-35BC-F6D1-DA83-75D2E826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126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8379DAB8-485E-FB43-5C06-AD76540C6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4789" y="2046836"/>
            <a:ext cx="3841750" cy="542547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966B4E2-A846-4E68-885E-AF90BA9032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4788" y="2761488"/>
            <a:ext cx="3841750" cy="2962656"/>
          </a:xfrm>
        </p:spPr>
        <p:txBody>
          <a:bodyPr>
            <a:normAutofit/>
          </a:bodyPr>
          <a:lstStyle>
            <a:lvl1pPr marL="0" indent="0">
              <a:buNone/>
              <a:defRPr sz="14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1"/>
            </a:lvl2pPr>
          </a:lstStyle>
          <a:p>
            <a:pPr lvl="0"/>
            <a:r>
              <a:rPr lang="en-GB" noProof="0" dirty="0"/>
              <a:t>Text</a:t>
            </a:r>
          </a:p>
          <a:p>
            <a:pPr lvl="1"/>
            <a:endParaRPr lang="en-GB" noProof="0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D0397DE-3133-4AFB-B9A3-E0CFD815C7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432" y="4772"/>
            <a:ext cx="2736000" cy="2296800"/>
          </a:xfrm>
        </p:spPr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A48177E5-3AF7-40C4-9E42-CC4BE1DF12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21169" y="0"/>
            <a:ext cx="2700000" cy="2296800"/>
          </a:xfrm>
          <a:solidFill>
            <a:srgbClr val="E4022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C46D8F92-9200-4B29-8AAA-4D0745444E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20172" y="2306237"/>
            <a:ext cx="2736000" cy="2296800"/>
          </a:xfrm>
          <a:solidFill>
            <a:srgbClr val="FFCC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1">
            <a:extLst>
              <a:ext uri="{FF2B5EF4-FFF2-40B4-BE49-F238E27FC236}">
                <a16:creationId xmlns:a16="http://schemas.microsoft.com/office/drawing/2014/main" id="{F95CD14F-0708-4968-A342-B33C9DCD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9850" y="2299111"/>
            <a:ext cx="2700000" cy="2296800"/>
          </a:xfrm>
        </p:spPr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421BAC92-76BB-4248-8F3C-B20D00EADB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8661" y="4609816"/>
            <a:ext cx="2736000" cy="2296800"/>
          </a:xfrm>
        </p:spPr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A1BEFDC-2A6F-4040-A43E-0BF77D0903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34560" y="4615214"/>
            <a:ext cx="2700000" cy="2296800"/>
          </a:xfrm>
          <a:solidFill>
            <a:srgbClr val="0069B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nummer 10">
            <a:extLst>
              <a:ext uri="{FF2B5EF4-FFF2-40B4-BE49-F238E27FC236}">
                <a16:creationId xmlns:a16="http://schemas.microsoft.com/office/drawing/2014/main" id="{A7233F1F-B5DE-9706-745A-B4518EFF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28F5982-48C7-9D94-1671-FE03D3012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76755" y="1"/>
            <a:ext cx="0" cy="6858000"/>
            <a:chOff x="6606143" y="0"/>
            <a:chExt cx="0" cy="6858000"/>
          </a:xfrm>
        </p:grpSpPr>
        <p:cxnSp>
          <p:nvCxnSpPr>
            <p:cNvPr id="3" name="Rak 8">
              <a:extLst>
                <a:ext uri="{FF2B5EF4-FFF2-40B4-BE49-F238E27FC236}">
                  <a16:creationId xmlns:a16="http://schemas.microsoft.com/office/drawing/2014/main" id="{3CE3B3AE-BCA1-666A-1546-87291711EBEF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0"/>
              <a:ext cx="0" cy="342900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ak 9">
              <a:extLst>
                <a:ext uri="{FF2B5EF4-FFF2-40B4-BE49-F238E27FC236}">
                  <a16:creationId xmlns:a16="http://schemas.microsoft.com/office/drawing/2014/main" id="{1289763A-76DA-920F-A413-5919BF026318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3429000"/>
              <a:ext cx="0" cy="1956497"/>
            </a:xfrm>
            <a:prstGeom prst="line">
              <a:avLst/>
            </a:prstGeom>
            <a:ln w="88900">
              <a:solidFill>
                <a:srgbClr val="E402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10">
              <a:extLst>
                <a:ext uri="{FF2B5EF4-FFF2-40B4-BE49-F238E27FC236}">
                  <a16:creationId xmlns:a16="http://schemas.microsoft.com/office/drawing/2014/main" id="{3C1D55A8-9B4D-4C85-2C0E-D14B88AB5D4E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4818185"/>
              <a:ext cx="0" cy="2039815"/>
            </a:xfrm>
            <a:prstGeom prst="line">
              <a:avLst/>
            </a:prstGeom>
            <a:ln w="889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77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43B8E4BB-F6F7-345B-F296-278EE43BF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3DB3-F0F0-40B3-A2C4-05A93AE687E1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EA150671-AE35-2E21-D7ED-0D167C07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228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textrutor 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9B38E6AA-7F07-486D-82D9-0C16B3C4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776211"/>
            <a:ext cx="10152633" cy="5338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noProof="0" dirty="0"/>
          </a:p>
        </p:txBody>
      </p:sp>
      <p:sp>
        <p:nvSpPr>
          <p:cNvPr id="18" name="Platshållare för bild 7">
            <a:extLst>
              <a:ext uri="{FF2B5EF4-FFF2-40B4-BE49-F238E27FC236}">
                <a16:creationId xmlns:a16="http://schemas.microsoft.com/office/drawing/2014/main" id="{F8A190CF-E1A7-42CB-8841-5D16A4D6F7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7791" y="1864295"/>
            <a:ext cx="2412000" cy="23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Bild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2DF6EEED-C0F9-4715-AB9D-DA37F53B34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842" y="4240213"/>
            <a:ext cx="2412000" cy="1584000"/>
          </a:xfrm>
          <a:solidFill>
            <a:srgbClr val="E40221"/>
          </a:solidFill>
        </p:spPr>
        <p:txBody>
          <a:bodyPr anchor="ctr"/>
          <a:lstStyle>
            <a:lvl1pPr marL="0" indent="0" algn="ctr">
              <a:buNone/>
              <a:defRPr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9" name="Platshållare för bild 7">
            <a:extLst>
              <a:ext uri="{FF2B5EF4-FFF2-40B4-BE49-F238E27FC236}">
                <a16:creationId xmlns:a16="http://schemas.microsoft.com/office/drawing/2014/main" id="{63AB14F6-A718-46DB-B9CF-070A932A2F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9469" y="1864295"/>
            <a:ext cx="2412000" cy="23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Bild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169775CB-987D-4519-9435-E45735FF1C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9499" y="4240606"/>
            <a:ext cx="2412000" cy="1584000"/>
          </a:xfrm>
          <a:solidFill>
            <a:srgbClr val="0069B4"/>
          </a:solidFill>
        </p:spPr>
        <p:txBody>
          <a:bodyPr anchor="ctr"/>
          <a:lstStyle>
            <a:lvl1pPr marL="0" indent="0" algn="ctr">
              <a:buNone/>
              <a:defRPr lang="en-GB" sz="1401" kern="120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0" name="Platshållare för bild 7">
            <a:extLst>
              <a:ext uri="{FF2B5EF4-FFF2-40B4-BE49-F238E27FC236}">
                <a16:creationId xmlns:a16="http://schemas.microsoft.com/office/drawing/2014/main" id="{8E754B0F-FDAA-48C9-9E3D-D76152D834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94459" y="1864295"/>
            <a:ext cx="2412000" cy="23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Bild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F3A1ADB2-B03E-4AFB-BDDA-B61182AF38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459" y="4241780"/>
            <a:ext cx="2412000" cy="1584000"/>
          </a:xfrm>
          <a:solidFill>
            <a:srgbClr val="E40221"/>
          </a:solidFill>
        </p:spPr>
        <p:txBody>
          <a:bodyPr anchor="ctr"/>
          <a:lstStyle>
            <a:lvl1pPr marL="0" indent="0" algn="ctr">
              <a:buNone/>
              <a:defRPr lang="en-GB" sz="1401" kern="120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847939FF-7207-4308-8682-D95469DF98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90316" y="1864295"/>
            <a:ext cx="2412000" cy="23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884BC1-47EA-0B02-8588-E9BCA6C1A9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7885" y="4240213"/>
            <a:ext cx="2412000" cy="15840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buNone/>
              <a:defRPr lang="en-GB" sz="1401" kern="120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" name="Platshållare för bildnummer 10">
            <a:extLst>
              <a:ext uri="{FF2B5EF4-FFF2-40B4-BE49-F238E27FC236}">
                <a16:creationId xmlns:a16="http://schemas.microsoft.com/office/drawing/2014/main" id="{0AEDBE2E-8C7B-45B8-75D5-0AC16BDA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209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or med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ubrik 1">
            <a:extLst>
              <a:ext uri="{FF2B5EF4-FFF2-40B4-BE49-F238E27FC236}">
                <a16:creationId xmlns:a16="http://schemas.microsoft.com/office/drawing/2014/main" id="{E5C503C1-87DD-47F8-83B5-B7D49632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96" y="785979"/>
            <a:ext cx="9873974" cy="5338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noProof="0" dirty="0"/>
          </a:p>
        </p:txBody>
      </p:sp>
      <p:sp>
        <p:nvSpPr>
          <p:cNvPr id="37" name="Platshållare för innehåll 2">
            <a:extLst>
              <a:ext uri="{FF2B5EF4-FFF2-40B4-BE49-F238E27FC236}">
                <a16:creationId xmlns:a16="http://schemas.microsoft.com/office/drawing/2014/main" id="{B677700B-0204-4860-9852-09C0A47D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99" y="1938528"/>
            <a:ext cx="3034800" cy="2520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1" name="Platshållare för text 14">
            <a:extLst>
              <a:ext uri="{FF2B5EF4-FFF2-40B4-BE49-F238E27FC236}">
                <a16:creationId xmlns:a16="http://schemas.microsoft.com/office/drawing/2014/main" id="{0287C6EF-AD12-400B-992A-897E6D265B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9415" y="4509395"/>
            <a:ext cx="3034800" cy="53386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0" name="Platshållare för text 14">
            <a:extLst>
              <a:ext uri="{FF2B5EF4-FFF2-40B4-BE49-F238E27FC236}">
                <a16:creationId xmlns:a16="http://schemas.microsoft.com/office/drawing/2014/main" id="{F6E8B4FF-2AF5-49E4-9E18-328CD8D86A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647" y="5142308"/>
            <a:ext cx="3034800" cy="113398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39" name="Platshållare för innehåll 2">
            <a:extLst>
              <a:ext uri="{FF2B5EF4-FFF2-40B4-BE49-F238E27FC236}">
                <a16:creationId xmlns:a16="http://schemas.microsoft.com/office/drawing/2014/main" id="{8BB70AF0-A714-4393-AE93-B72C0C5F248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9855" y="1928868"/>
            <a:ext cx="3034800" cy="2520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2" name="Platshållare för text 14">
            <a:extLst>
              <a:ext uri="{FF2B5EF4-FFF2-40B4-BE49-F238E27FC236}">
                <a16:creationId xmlns:a16="http://schemas.microsoft.com/office/drawing/2014/main" id="{397D0667-39F2-453A-8199-48CABEB70E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4540" y="4506850"/>
            <a:ext cx="3034800" cy="53386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lang="en-GB" sz="1600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 </a:t>
            </a:r>
          </a:p>
        </p:txBody>
      </p:sp>
      <p:sp>
        <p:nvSpPr>
          <p:cNvPr id="44" name="Platshållare för text 14">
            <a:extLst>
              <a:ext uri="{FF2B5EF4-FFF2-40B4-BE49-F238E27FC236}">
                <a16:creationId xmlns:a16="http://schemas.microsoft.com/office/drawing/2014/main" id="{B2EC88BE-7C8A-4144-A57F-D886A69E7B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01201" y="5145091"/>
            <a:ext cx="3034800" cy="113398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1200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A6637FF8-2C39-4782-8F22-786B298A76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91102" y="1938528"/>
            <a:ext cx="3034800" cy="251144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3" name="Platshållare för text 14">
            <a:extLst>
              <a:ext uri="{FF2B5EF4-FFF2-40B4-BE49-F238E27FC236}">
                <a16:creationId xmlns:a16="http://schemas.microsoft.com/office/drawing/2014/main" id="{FA2540EF-A5E1-4E1E-A349-12FBE040F4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1102" y="4513937"/>
            <a:ext cx="3034800" cy="53386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lang="en-GB" sz="1600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5" name="Platshållare för text 14">
            <a:extLst>
              <a:ext uri="{FF2B5EF4-FFF2-40B4-BE49-F238E27FC236}">
                <a16:creationId xmlns:a16="http://schemas.microsoft.com/office/drawing/2014/main" id="{84E37DC8-C589-403B-A27E-1FDA5AE8F7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91102" y="5142308"/>
            <a:ext cx="3034800" cy="113398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1200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" name="Platshållare för bildnummer 10">
            <a:extLst>
              <a:ext uri="{FF2B5EF4-FFF2-40B4-BE49-F238E27FC236}">
                <a16:creationId xmlns:a16="http://schemas.microsoft.com/office/drawing/2014/main" id="{03B2A171-C0BE-DB7C-6DE6-799F18BC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75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9B239FC-FD81-25AF-D0C2-F0CB03CD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289" y="4690872"/>
            <a:ext cx="12240000" cy="32040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38BDAB8-F309-203C-9983-D01562411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7704" y="5373720"/>
            <a:ext cx="5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</a:rPr>
              <a:t>Högskolan i Gävle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B26C7F2-BD3A-D1AD-D9A3-5226766417D8}"/>
              </a:ext>
            </a:extLst>
          </p:cNvPr>
          <p:cNvSpPr txBox="1"/>
          <p:nvPr userDrawn="1"/>
        </p:nvSpPr>
        <p:spPr>
          <a:xfrm>
            <a:off x="473703" y="5835385"/>
            <a:ext cx="261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hig.se</a:t>
            </a:r>
            <a:endParaRPr lang="sv-S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16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838E7-B6C7-5A04-4BEE-32A464E2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E1955-7E15-F6EC-02E6-B325B348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FE94F6-B45C-2FD5-1338-47629B01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A731-7EC3-4DA2-8203-5BC603F1123B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471576-EE4A-441E-5D4A-2038E9CA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619D7B37-D384-9D02-A441-F92F304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258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7ACD8B-9123-440A-960C-E974744C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48D7A9-811C-9CD8-2ABE-AB1A69F4E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4F37FA-DEC8-AAA0-15DD-2B409309E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CEF6F5-FEA4-F5AC-5131-852D144AB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1D2AA3-D4BE-3857-56CC-7ACCF3AEB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71619E5-24B1-A93C-4D86-B2EC30DC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159C-9F85-44C9-A214-2459CABCE384}" type="datetime1">
              <a:rPr lang="sv-SE" smtClean="0"/>
              <a:t>2023-04-03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7A6BA12-946F-6DED-455D-3DA6547E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10">
            <a:extLst>
              <a:ext uri="{FF2B5EF4-FFF2-40B4-BE49-F238E27FC236}">
                <a16:creationId xmlns:a16="http://schemas.microsoft.com/office/drawing/2014/main" id="{F0252397-3CF6-1C7B-9F9B-46CA376A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9892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8963D-9856-3404-A408-EF423C6A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3C9C38-2D0B-FB4A-86F1-6628905B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05B5-E326-4A43-B1E5-148C0938D6C1}" type="datetime1">
              <a:rPr lang="sv-SE" smtClean="0"/>
              <a:t>2023-04-03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5AA761-818B-1BD0-A2FD-4181FDD2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10">
            <a:extLst>
              <a:ext uri="{FF2B5EF4-FFF2-40B4-BE49-F238E27FC236}">
                <a16:creationId xmlns:a16="http://schemas.microsoft.com/office/drawing/2014/main" id="{2969580F-4844-27F1-0C73-01D67683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408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39B13B7-84DA-8513-7CF0-CE9F8D89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C7C-58C6-44EA-9ABA-E9D9E4B88E08}" type="datetime1">
              <a:rPr lang="sv-SE" smtClean="0"/>
              <a:t>2023-04-03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90206B1-60CD-E77A-E574-F53EE0C0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0">
            <a:extLst>
              <a:ext uri="{FF2B5EF4-FFF2-40B4-BE49-F238E27FC236}">
                <a16:creationId xmlns:a16="http://schemas.microsoft.com/office/drawing/2014/main" id="{71692B81-9669-6BA4-A06E-3C4CB5F0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2794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A1A84E-57A3-0892-EC7F-B6DAB921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F7F819-0286-4338-0FE2-559E3248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3B17-439D-4D69-8098-53B9EDE52DB8}" type="datetime1">
              <a:rPr lang="sv-SE" smtClean="0"/>
              <a:t>2023-04-03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F0744D-D6F5-1386-4996-9E4D985A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10">
            <a:extLst>
              <a:ext uri="{FF2B5EF4-FFF2-40B4-BE49-F238E27FC236}">
                <a16:creationId xmlns:a16="http://schemas.microsoft.com/office/drawing/2014/main" id="{39A5A817-FC9B-4066-AA49-4BFD8951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0184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7136E-6DD4-67BC-BA9D-1C2A1B21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45953-016E-3AC3-4003-2927CAC6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4F6B7E-DCEA-B79C-1406-7ACDBC3C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F34E02-26C1-0BF0-BCAD-F55B3E08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E546-756A-46EB-9110-7B31BBBF7D1F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9E8393-17FC-BF45-F2F9-D97A8157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10">
            <a:extLst>
              <a:ext uri="{FF2B5EF4-FFF2-40B4-BE49-F238E27FC236}">
                <a16:creationId xmlns:a16="http://schemas.microsoft.com/office/drawing/2014/main" id="{DB7F0012-7164-40AA-1323-BF6E67FF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48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54DF9-AF20-07F7-1A56-21FB7555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6A0AE1-D2E1-FC9D-9C01-F47B0238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294F812-5DAF-A5DF-1158-57F49E007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77009"/>
            <a:ext cx="6172200" cy="42840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AD179D-89AC-F404-8DA7-A776F24D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B8AE-52B7-40DC-B3D6-005371D3BC15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97EF75-D267-F164-87E4-C838B087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10">
            <a:extLst>
              <a:ext uri="{FF2B5EF4-FFF2-40B4-BE49-F238E27FC236}">
                <a16:creationId xmlns:a16="http://schemas.microsoft.com/office/drawing/2014/main" id="{A8672C4C-A351-10B0-1D9F-1A2AEF5D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26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F3972BD-C4CD-54EA-E852-2B388580E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09750"/>
            <a:ext cx="10515600" cy="435111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5740-2F7D-45E2-87A6-011DE728A1DF}" type="datetime1">
              <a:rPr lang="sv-SE" smtClean="0"/>
              <a:t>2023-04-03</a:t>
            </a:fld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111CF4EE-C274-6910-B01F-A378EF58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85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0EBAB-1A16-F997-A365-266D1700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791275-36A3-AC4F-C3BC-15A6AB18A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3ACE2-CD23-1B3A-DC76-6C84CCB6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6CFA-6A9F-448B-9DA3-94A2F8B25B62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09CAAB-A56C-791E-DB8D-45A6AD3F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5652C2-7F9D-98B0-053A-5965D91C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2DF74-6990-422F-AC83-F4AB90F77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99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A5CD8BD-B590-841B-4D52-85ED5F4EB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D7C65D-B3AA-2CCC-1F51-9CB89B91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6E186-F288-5775-4F69-4D6C3E2C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6CD-1A00-4086-B33D-E371A3385FC0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CE4806-D192-8A8D-3352-B041E0B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45E5F7-9411-D79E-96F2-78F26C33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2DF74-6990-422F-AC83-F4AB90F77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0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delar">
    <p:bg>
      <p:bgPr>
        <a:solidFill>
          <a:schemeClr val="bg1">
            <a:alpha val="7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A6E3E5-36EA-B381-7DC9-BA9713FB8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1225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3pPr>
            <a:lvl4pPr marL="112871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4pPr>
            <a:lvl5pPr marL="135731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3F0D-7B81-4199-8C8C-5B17D4DB004D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626B31-80D7-BB4A-E30B-BCBA1F48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2DF74-6990-422F-AC83-F4AB90F77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55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449419-6707-3FBF-5F92-2CF6550AD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3912" y="684442"/>
            <a:ext cx="4029459" cy="1080000"/>
          </a:xfrm>
        </p:spPr>
        <p:txBody>
          <a:bodyPr anchor="t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EC9891CB-2076-8505-CAB7-C9E10EB6E1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163" y="1860100"/>
            <a:ext cx="4029459" cy="389664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304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304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50825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3312D6-8E84-3C7B-871C-D7B31D668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3" y="1616"/>
            <a:ext cx="5436000" cy="68571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60BDED0E-76D6-59DD-CC18-730E313FD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4392" y="-5630"/>
            <a:ext cx="0" cy="6858000"/>
            <a:chOff x="6606143" y="0"/>
            <a:chExt cx="0" cy="6858000"/>
          </a:xfrm>
        </p:grpSpPr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E293D267-A707-0CCB-7107-44DF5A331991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0"/>
              <a:ext cx="0" cy="342900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25D27AA6-A717-BCC1-B7AC-F895D14F909E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3429000"/>
              <a:ext cx="0" cy="1956497"/>
            </a:xfrm>
            <a:prstGeom prst="line">
              <a:avLst/>
            </a:prstGeom>
            <a:ln w="88900">
              <a:solidFill>
                <a:srgbClr val="E402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D814D228-C0B8-D289-311B-22B3ADD4D7C8}"/>
                </a:ext>
              </a:extLst>
            </p:cNvPr>
            <p:cNvCxnSpPr>
              <a:cxnSpLocks/>
            </p:cNvCxnSpPr>
            <p:nvPr/>
          </p:nvCxnSpPr>
          <p:spPr>
            <a:xfrm>
              <a:off x="6606143" y="4818185"/>
              <a:ext cx="0" cy="2039815"/>
            </a:xfrm>
            <a:prstGeom prst="line">
              <a:avLst/>
            </a:prstGeom>
            <a:ln w="889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tshållare för datum 2" hidden="1">
            <a:extLst>
              <a:ext uri="{FF2B5EF4-FFF2-40B4-BE49-F238E27FC236}">
                <a16:creationId xmlns:a16="http://schemas.microsoft.com/office/drawing/2014/main" id="{B73716C7-E96B-A2E6-3B74-78C9972E8D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1E89EB-0F78-4D4C-B84A-ACB3A8E93FFA}" type="datetime1">
              <a:rPr lang="sv-SE" smtClean="0"/>
              <a:t>2023-04-03</a:t>
            </a:fld>
            <a:endParaRPr lang="sv-SE"/>
          </a:p>
        </p:txBody>
      </p:sp>
      <p:sp>
        <p:nvSpPr>
          <p:cNvPr id="7" name="Platshållare för sidfot 6" hidden="1">
            <a:extLst>
              <a:ext uri="{FF2B5EF4-FFF2-40B4-BE49-F238E27FC236}">
                <a16:creationId xmlns:a16="http://schemas.microsoft.com/office/drawing/2014/main" id="{BE96FBBD-136F-41F2-E9DE-589F189E28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0">
            <a:extLst>
              <a:ext uri="{FF2B5EF4-FFF2-40B4-BE49-F238E27FC236}">
                <a16:creationId xmlns:a16="http://schemas.microsoft.com/office/drawing/2014/main" id="{9BB261C2-9794-9C03-8369-0B6DE185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14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43B8E4BB-F6F7-345B-F296-278EE43BF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7322"/>
            <a:ext cx="10515600" cy="43835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77863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2400"/>
            </a:lvl2pPr>
            <a:lvl3pPr marL="9144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3716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4pPr>
            <a:lvl5pPr marL="1828800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  <a:lvl6pPr marL="22860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3DB3-F0F0-40B3-A2C4-05A93AE687E1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3BABFEC6-A732-4504-7EF5-285C50F6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39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ytt kapitel Röd">
    <p:bg>
      <p:bgPr>
        <a:solidFill>
          <a:srgbClr val="E40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4EEB1-45DE-CC4E-893F-239B2E1E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0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255D17-DB2E-F644-A245-A14E4496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0DA03ECB-B218-4D47-9AE5-799BDEA2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1BD0-108A-42E9-AD57-DFEBFEFD24FD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 hidden="1">
            <a:extLst>
              <a:ext uri="{FF2B5EF4-FFF2-40B4-BE49-F238E27FC236}">
                <a16:creationId xmlns:a16="http://schemas.microsoft.com/office/drawing/2014/main" id="{CAB833B1-FD36-1F49-9633-1841AA2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10">
            <a:extLst>
              <a:ext uri="{FF2B5EF4-FFF2-40B4-BE49-F238E27FC236}">
                <a16:creationId xmlns:a16="http://schemas.microsoft.com/office/drawing/2014/main" id="{EF9FBA37-661F-F6FB-94F7-DCAFAC35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67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ytt kapitel Blå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4EEB1-45DE-CC4E-893F-239B2E1E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0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255D17-DB2E-F644-A245-A14E4496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0DA03ECB-B218-4D47-9AE5-799BDEA2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C76-36C6-4E84-A9E8-7CCEB7C2847D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 hidden="1">
            <a:extLst>
              <a:ext uri="{FF2B5EF4-FFF2-40B4-BE49-F238E27FC236}">
                <a16:creationId xmlns:a16="http://schemas.microsoft.com/office/drawing/2014/main" id="{CAB833B1-FD36-1F49-9633-1841AA2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63C80704-9E47-289F-F41D-6B81D958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968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ytt kapitel Gul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4EEB1-45DE-CC4E-893F-239B2E1E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6200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255D17-DB2E-F644-A245-A14E4496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4140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 hidden="1">
            <a:extLst>
              <a:ext uri="{FF2B5EF4-FFF2-40B4-BE49-F238E27FC236}">
                <a16:creationId xmlns:a16="http://schemas.microsoft.com/office/drawing/2014/main" id="{0DA03ECB-B218-4D47-9AE5-799BDEA2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18B-A626-4FBB-A42B-429FCAAE6773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 hidden="1">
            <a:extLst>
              <a:ext uri="{FF2B5EF4-FFF2-40B4-BE49-F238E27FC236}">
                <a16:creationId xmlns:a16="http://schemas.microsoft.com/office/drawing/2014/main" id="{CAB833B1-FD36-1F49-9633-1841AA2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10">
            <a:extLst>
              <a:ext uri="{FF2B5EF4-FFF2-40B4-BE49-F238E27FC236}">
                <a16:creationId xmlns:a16="http://schemas.microsoft.com/office/drawing/2014/main" id="{7E5C8BBA-C1AD-C8D2-0E5B-C8123F0D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32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2FF5F-E23B-AC3B-6815-D35A169D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FA2DA2AC-850D-1C7A-0D35-5BCA5DA37EE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809750"/>
            <a:ext cx="10515600" cy="4351338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</a:p>
        </p:txBody>
      </p:sp>
      <p:sp>
        <p:nvSpPr>
          <p:cNvPr id="5" name="Platshållare för datum 4" hidden="1">
            <a:extLst>
              <a:ext uri="{FF2B5EF4-FFF2-40B4-BE49-F238E27FC236}">
                <a16:creationId xmlns:a16="http://schemas.microsoft.com/office/drawing/2014/main" id="{337E935A-2047-F4D2-A930-D298B05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E021-8D82-413B-986C-AB4F4228E8D9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Platshållare för sidfot 5" hidden="1">
            <a:extLst>
              <a:ext uri="{FF2B5EF4-FFF2-40B4-BE49-F238E27FC236}">
                <a16:creationId xmlns:a16="http://schemas.microsoft.com/office/drawing/2014/main" id="{B5D5164B-6FA5-ABD9-9F3B-DFB52AF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FD69853A-80ED-02A4-78BC-AEE69552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02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7ABA368-B0B3-376C-A4A3-5678B4E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1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060174-DDB9-6B9E-A21B-E55897ED8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8" name="Grupp 7" descr="Högskolan i Gävle logotyp">
            <a:extLst>
              <a:ext uri="{FF2B5EF4-FFF2-40B4-BE49-F238E27FC236}">
                <a16:creationId xmlns:a16="http://schemas.microsoft.com/office/drawing/2014/main" id="{3455A3AA-598E-4433-A342-8F07D5882550}"/>
              </a:ext>
            </a:extLst>
          </p:cNvPr>
          <p:cNvGrpSpPr/>
          <p:nvPr userDrawn="1"/>
        </p:nvGrpSpPr>
        <p:grpSpPr>
          <a:xfrm>
            <a:off x="10379826" y="-2165"/>
            <a:ext cx="1429789" cy="1435331"/>
            <a:chOff x="10379826" y="-1"/>
            <a:chExt cx="1429789" cy="143533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065ADAC-3AD9-91C4-3511-B4A89E76035B}"/>
                </a:ext>
              </a:extLst>
            </p:cNvPr>
            <p:cNvSpPr/>
            <p:nvPr/>
          </p:nvSpPr>
          <p:spPr>
            <a:xfrm>
              <a:off x="10379826" y="-1"/>
              <a:ext cx="1429789" cy="1435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000C6B68-11B4-4BCF-DAF1-84A0F6D9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734" y="365125"/>
              <a:ext cx="880884" cy="773894"/>
            </a:xfrm>
            <a:prstGeom prst="rect">
              <a:avLst/>
            </a:prstGeom>
          </p:spPr>
        </p:pic>
      </p:grp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7A3B24-A646-7915-0524-C9B2331A7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20DD-3ABF-451C-A485-CAE3BE80C6B3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33286D-187D-0ABB-338F-688F1AEBD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10">
            <a:extLst>
              <a:ext uri="{FF2B5EF4-FFF2-40B4-BE49-F238E27FC236}">
                <a16:creationId xmlns:a16="http://schemas.microsoft.com/office/drawing/2014/main" id="{F088560B-B214-6C38-2DD8-02A7BAB47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8332" y="65380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7432F-DDCD-8F4B-8445-6E1BBD6636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20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82" r:id="rId3"/>
    <p:sldLayoutId id="2147483650" r:id="rId4"/>
    <p:sldLayoutId id="2147483711" r:id="rId5"/>
    <p:sldLayoutId id="2147483708" r:id="rId6"/>
    <p:sldLayoutId id="2147483709" r:id="rId7"/>
    <p:sldLayoutId id="2147483710" r:id="rId8"/>
    <p:sldLayoutId id="2147483692" r:id="rId9"/>
    <p:sldLayoutId id="2147483693" r:id="rId10"/>
    <p:sldLayoutId id="2147483691" r:id="rId11"/>
    <p:sldLayoutId id="2147483702" r:id="rId12"/>
    <p:sldLayoutId id="2147483684" r:id="rId13"/>
    <p:sldLayoutId id="2147483683" r:id="rId14"/>
    <p:sldLayoutId id="2147483686" r:id="rId15"/>
    <p:sldLayoutId id="2147483680" r:id="rId16"/>
    <p:sldLayoutId id="2147483699" r:id="rId17"/>
    <p:sldLayoutId id="2147483706" r:id="rId18"/>
    <p:sldLayoutId id="2147483655" r:id="rId19"/>
    <p:sldLayoutId id="2147483660" r:id="rId20"/>
    <p:sldLayoutId id="2147483661" r:id="rId21"/>
    <p:sldLayoutId id="2147483664" r:id="rId22"/>
    <p:sldLayoutId id="2147483695" r:id="rId23"/>
    <p:sldLayoutId id="2147483653" r:id="rId24"/>
    <p:sldLayoutId id="2147483654" r:id="rId25"/>
    <p:sldLayoutId id="2147483703" r:id="rId26"/>
    <p:sldLayoutId id="2147483681" r:id="rId27"/>
    <p:sldLayoutId id="2147483656" r:id="rId28"/>
    <p:sldLayoutId id="2147483657" r:id="rId29"/>
    <p:sldLayoutId id="2147483658" r:id="rId30"/>
    <p:sldLayoutId id="2147483659" r:id="rId31"/>
    <p:sldLayoutId id="2147483685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 baseline="0">
          <a:solidFill>
            <a:schemeClr val="tx1"/>
          </a:solidFill>
          <a:latin typeface="Playfair Display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26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0938" indent="-2508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.se/utbytesstudier" TargetMode="External"/><Relationship Id="rId2" Type="http://schemas.openxmlformats.org/officeDocument/2006/relationships/hyperlink" Target="mailto:studentsupport@hig.s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www.studera.nu/" TargetMode="External"/><Relationship Id="rId4" Type="http://schemas.openxmlformats.org/officeDocument/2006/relationships/hyperlink" Target="https://hig.se/studyabr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227F4-DA73-39C7-5FCF-D5BB5DD47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International </a:t>
            </a:r>
            <a:r>
              <a:rPr lang="sv-SE" dirty="0" err="1"/>
              <a:t>Opportunities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5BAE08-7016-E52A-F318-48EF190B3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University </a:t>
            </a:r>
            <a:r>
              <a:rPr lang="sv-SE" dirty="0" err="1"/>
              <a:t>of</a:t>
            </a:r>
            <a:r>
              <a:rPr lang="sv-SE" dirty="0"/>
              <a:t> Gävle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6348D7-95D4-7842-6DE8-D40F33AD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21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165712B-9BA3-8FB4-C01C-B00438BD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39" y="1952464"/>
            <a:ext cx="5837236" cy="542547"/>
          </a:xfrm>
        </p:spPr>
        <p:txBody>
          <a:bodyPr/>
          <a:lstStyle/>
          <a:p>
            <a:r>
              <a:rPr lang="sv-SE" dirty="0"/>
              <a:t>The International Office </a:t>
            </a:r>
            <a:r>
              <a:rPr lang="sv-SE" sz="3200" dirty="0" err="1"/>
              <a:t>welcomes</a:t>
            </a:r>
            <a:r>
              <a:rPr lang="sv-SE" sz="3200" dirty="0"/>
              <a:t> </a:t>
            </a:r>
            <a:r>
              <a:rPr lang="sv-SE" sz="3200" dirty="0" err="1"/>
              <a:t>you</a:t>
            </a:r>
            <a:r>
              <a:rPr lang="sv-SE" sz="3200" dirty="0"/>
              <a:t> to ….</a:t>
            </a:r>
            <a:br>
              <a:rPr lang="sv-SE" dirty="0"/>
            </a:b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E9652D-8DFC-1008-DA00-9708FF33B4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9218" y="4195861"/>
            <a:ext cx="4805531" cy="3606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Why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should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 </a:t>
            </a:r>
            <a:r>
              <a:rPr lang="sv-SE" sz="2000" dirty="0" err="1"/>
              <a:t>Abroad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Opportunities</a:t>
            </a:r>
            <a:r>
              <a:rPr lang="sv-SE" sz="2000" dirty="0"/>
              <a:t> </a:t>
            </a:r>
          </a:p>
          <a:p>
            <a:pPr marL="735013" lvl="1" indent="-285750"/>
            <a:r>
              <a:rPr lang="sv-SE" sz="2000" dirty="0"/>
              <a:t>an </a:t>
            </a:r>
            <a:r>
              <a:rPr lang="sv-SE" sz="2000" dirty="0" err="1"/>
              <a:t>exchange</a:t>
            </a:r>
            <a:r>
              <a:rPr lang="sv-SE" sz="2000" dirty="0"/>
              <a:t> student</a:t>
            </a:r>
          </a:p>
          <a:p>
            <a:pPr marL="735013" lvl="1" indent="-285750"/>
            <a:r>
              <a:rPr lang="sv-SE" sz="2000" dirty="0"/>
              <a:t>as an intern </a:t>
            </a:r>
          </a:p>
          <a:p>
            <a:pPr marL="285750" indent="-285750"/>
            <a:endParaRPr lang="sv-SE" sz="2000" i="1" dirty="0"/>
          </a:p>
          <a:p>
            <a:pPr marL="285750" indent="-285750"/>
            <a:r>
              <a:rPr lang="sv-SE" sz="2000" i="1" dirty="0"/>
              <a:t>20 </a:t>
            </a:r>
            <a:r>
              <a:rPr lang="sv-SE" sz="2000" i="1" dirty="0" err="1"/>
              <a:t>minutes</a:t>
            </a:r>
            <a:r>
              <a:rPr lang="sv-SE" sz="2000" i="1" dirty="0"/>
              <a:t> </a:t>
            </a:r>
            <a:r>
              <a:rPr lang="sv-SE" sz="2000" i="1" dirty="0" err="1"/>
              <a:t>with</a:t>
            </a:r>
            <a:r>
              <a:rPr lang="sv-SE" sz="2000" i="1" dirty="0"/>
              <a:t> </a:t>
            </a:r>
            <a:r>
              <a:rPr lang="sv-SE" sz="2000" i="1" dirty="0" err="1"/>
              <a:t>questions</a:t>
            </a:r>
            <a:r>
              <a:rPr lang="sv-SE" sz="2000" i="1" dirty="0"/>
              <a:t> at the end!</a:t>
            </a:r>
          </a:p>
        </p:txBody>
      </p:sp>
      <p:pic>
        <p:nvPicPr>
          <p:cNvPr id="14" name="Platshållare för bild 13" descr="En bild som visar person, inomhus, tak, leende&#10;&#10;Automatiskt genererad beskrivning">
            <a:extLst>
              <a:ext uri="{FF2B5EF4-FFF2-40B4-BE49-F238E27FC236}">
                <a16:creationId xmlns:a16="http://schemas.microsoft.com/office/drawing/2014/main" id="{46B18C57-1047-212E-D363-0AAE6721E2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r="10324"/>
          <a:stretch>
            <a:fillRect/>
          </a:stretch>
        </p:blipFill>
        <p:spPr/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3ED715E-1AF7-E53A-8E44-A7D8A6BAE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+mj-lt"/>
              </a:rPr>
              <a:t>BRITTA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550B102-F5A8-58FE-E175-F3BAD57A6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+mj-lt"/>
              </a:rPr>
              <a:t>BOJANA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E31E89E-2155-1368-B351-CDD7B97E75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+mj-lt"/>
              </a:rPr>
              <a:t>ANNA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BE4988-52B7-0D01-BD4E-82BDCEDE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47ED51-757E-F226-A5DB-1012EB47538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174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5E0CB98-A285-56C8-9624-750B9F7240A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76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lltidpåentisdag_NY">
            <a:extLst>
              <a:ext uri="{FF2B5EF4-FFF2-40B4-BE49-F238E27FC236}">
                <a16:creationId xmlns:a16="http://schemas.microsoft.com/office/drawing/2014/main" id="{48D1F400-4208-533A-2C2E-DB5D853F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495011"/>
            <a:ext cx="2700000" cy="15127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CF8AC4-B9C0-B260-C555-389D0FDA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912" y="684442"/>
            <a:ext cx="4029459" cy="1080000"/>
          </a:xfrm>
        </p:spPr>
        <p:txBody>
          <a:bodyPr anchor="t">
            <a:normAutofit/>
          </a:bodyPr>
          <a:lstStyle/>
          <a:p>
            <a:r>
              <a:rPr lang="sv-SE" dirty="0" err="1"/>
              <a:t>Why</a:t>
            </a:r>
            <a:r>
              <a:rPr lang="sv-SE" dirty="0"/>
              <a:t>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9795E8-2693-EF39-9425-5C8C16DC0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8497" y="1725232"/>
            <a:ext cx="5436000" cy="4123011"/>
          </a:xfrm>
        </p:spPr>
        <p:txBody>
          <a:bodyPr>
            <a:normAutofit/>
          </a:bodyPr>
          <a:lstStyle/>
          <a:p>
            <a:r>
              <a:rPr lang="en-US" sz="2400" b="1" dirty="0"/>
              <a:t>An experience for life – fun and adventure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Live/study/work in another 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Discover new perspectives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Make new friends and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Develop language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Gain a competitive advantage when looking for a job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Content Placeholder 5" descr="Robin and Jenny in Valencia, Erasmus+ exchange!&#10;">
            <a:extLst>
              <a:ext uri="{FF2B5EF4-FFF2-40B4-BE49-F238E27FC236}">
                <a16:creationId xmlns:a16="http://schemas.microsoft.com/office/drawing/2014/main" id="{D8E02C7C-26CC-EF91-9BA1-97C052DCA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b="4037"/>
          <a:stretch/>
        </p:blipFill>
        <p:spPr>
          <a:xfrm>
            <a:off x="-1643" y="1616"/>
            <a:ext cx="5436000" cy="6857119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8B4979-024C-3330-185F-30950784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332" y="653808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BF7432F-DDCD-8F4B-8445-6E1BBD663612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08CD410-C8A4-098C-4042-614442F61EFE}"/>
              </a:ext>
            </a:extLst>
          </p:cNvPr>
          <p:cNvSpPr txBox="1"/>
          <p:nvPr/>
        </p:nvSpPr>
        <p:spPr>
          <a:xfrm>
            <a:off x="5566609" y="6173558"/>
            <a:ext cx="31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/>
              <a:t>Robin and Jenny in Valencia, Erasmus+ exchange!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11347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001EB47-A0F4-2043-6D85-5B2783CFA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247147"/>
            <a:ext cx="9496926" cy="4363705"/>
          </a:xfrm>
        </p:spPr>
        <p:txBody>
          <a:bodyPr/>
          <a:lstStyle/>
          <a:p>
            <a:r>
              <a:rPr lang="sv-SE" sz="5400" dirty="0" err="1"/>
              <a:t>Where</a:t>
            </a:r>
            <a:r>
              <a:rPr lang="sv-SE" sz="5400" dirty="0"/>
              <a:t> do </a:t>
            </a:r>
            <a:r>
              <a:rPr lang="sv-SE" sz="5400" dirty="0" err="1"/>
              <a:t>you</a:t>
            </a:r>
            <a:r>
              <a:rPr lang="sv-SE" sz="5400" dirty="0"/>
              <a:t> </a:t>
            </a:r>
            <a:r>
              <a:rPr lang="sv-SE" sz="5400" dirty="0" err="1"/>
              <a:t>want</a:t>
            </a:r>
            <a:r>
              <a:rPr lang="sv-SE" sz="5400" dirty="0"/>
              <a:t> to go?</a:t>
            </a:r>
            <a:br>
              <a:rPr lang="sv-SE" sz="5400" dirty="0"/>
            </a:br>
            <a:br>
              <a:rPr lang="sv-SE" sz="5400" dirty="0"/>
            </a:br>
            <a:r>
              <a:rPr lang="sv-SE" sz="5400" dirty="0" err="1"/>
              <a:t>What</a:t>
            </a:r>
            <a:r>
              <a:rPr lang="sv-SE" sz="5400" dirty="0"/>
              <a:t> do </a:t>
            </a:r>
            <a:r>
              <a:rPr lang="sv-SE" sz="5400" dirty="0" err="1"/>
              <a:t>you</a:t>
            </a:r>
            <a:r>
              <a:rPr lang="sv-SE" sz="5400" dirty="0"/>
              <a:t> </a:t>
            </a:r>
            <a:r>
              <a:rPr lang="sv-SE" sz="5400" dirty="0" err="1"/>
              <a:t>want</a:t>
            </a:r>
            <a:r>
              <a:rPr lang="sv-SE" sz="5400" dirty="0"/>
              <a:t> to do?</a:t>
            </a:r>
            <a:br>
              <a:rPr lang="sv-SE" sz="5400" dirty="0"/>
            </a:br>
            <a:br>
              <a:rPr lang="sv-SE" sz="5400" dirty="0"/>
            </a:br>
            <a:r>
              <a:rPr lang="sv-SE" sz="5400" dirty="0" err="1"/>
              <a:t>How</a:t>
            </a:r>
            <a:r>
              <a:rPr lang="sv-SE" sz="5400" dirty="0"/>
              <a:t> long?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38765F-13D5-D041-44A0-F889862E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66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D4285-D01C-5D59-1080-56D672B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Erasmus + Studies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901809-0F10-8ADE-8D86-1D0F23E0A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EU </a:t>
            </a:r>
            <a:r>
              <a:rPr lang="sv-SE" b="1" dirty="0" err="1"/>
              <a:t>exchange</a:t>
            </a:r>
            <a:r>
              <a:rPr lang="sv-SE" b="1" dirty="0"/>
              <a:t> student </a:t>
            </a:r>
            <a:r>
              <a:rPr lang="sv-SE" b="1" dirty="0" err="1"/>
              <a:t>programme</a:t>
            </a:r>
            <a:r>
              <a:rPr lang="sv-SE" b="1" dirty="0"/>
              <a:t> </a:t>
            </a:r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partnerships </a:t>
            </a:r>
            <a:r>
              <a:rPr lang="sv-SE" dirty="0" err="1"/>
              <a:t>with</a:t>
            </a:r>
            <a:r>
              <a:rPr lang="sv-SE" dirty="0"/>
              <a:t> 83 </a:t>
            </a:r>
            <a:r>
              <a:rPr lang="sv-SE" dirty="0" err="1"/>
              <a:t>universities</a:t>
            </a:r>
            <a:r>
              <a:rPr lang="sv-SE" dirty="0"/>
              <a:t> in 18 EU </a:t>
            </a:r>
            <a:r>
              <a:rPr lang="sv-SE" dirty="0" err="1"/>
              <a:t>countries</a:t>
            </a:r>
            <a:endParaRPr lang="sv-SE" dirty="0"/>
          </a:p>
          <a:p>
            <a:r>
              <a:rPr lang="sv-SE" dirty="0"/>
              <a:t>2-12 </a:t>
            </a:r>
            <a:r>
              <a:rPr lang="sv-SE" dirty="0" err="1"/>
              <a:t>months</a:t>
            </a:r>
            <a:r>
              <a:rPr lang="sv-SE" dirty="0"/>
              <a:t> </a:t>
            </a:r>
          </a:p>
          <a:p>
            <a:r>
              <a:rPr lang="sv-SE" dirty="0"/>
              <a:t>Courses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credited</a:t>
            </a:r>
            <a:r>
              <a:rPr lang="sv-SE" dirty="0"/>
              <a:t> – </a:t>
            </a:r>
            <a:r>
              <a:rPr lang="sv-SE" sz="2000" i="1" dirty="0"/>
              <a:t>traineeship as part </a:t>
            </a:r>
            <a:r>
              <a:rPr lang="sv-SE" sz="2000" i="1" dirty="0" err="1"/>
              <a:t>of</a:t>
            </a:r>
            <a:r>
              <a:rPr lang="sv-SE" sz="2000" i="1" dirty="0"/>
              <a:t> studies </a:t>
            </a:r>
            <a:r>
              <a:rPr lang="sv-SE" sz="2000" i="1" dirty="0" err="1"/>
              <a:t>can</a:t>
            </a:r>
            <a:r>
              <a:rPr lang="sv-SE" sz="2000" i="1" dirty="0"/>
              <a:t> be </a:t>
            </a:r>
            <a:r>
              <a:rPr lang="sv-SE" sz="2000" i="1" dirty="0" err="1"/>
              <a:t>credited</a:t>
            </a:r>
            <a:endParaRPr lang="sv-SE" i="1" dirty="0"/>
          </a:p>
          <a:p>
            <a:r>
              <a:rPr lang="sv-SE" dirty="0"/>
              <a:t>No </a:t>
            </a:r>
            <a:r>
              <a:rPr lang="sv-SE" dirty="0" err="1"/>
              <a:t>tuition</a:t>
            </a:r>
            <a:r>
              <a:rPr lang="sv-SE" dirty="0"/>
              <a:t> </a:t>
            </a:r>
            <a:r>
              <a:rPr lang="sv-SE" dirty="0" err="1"/>
              <a:t>fees</a:t>
            </a:r>
            <a:endParaRPr lang="sv-SE" dirty="0"/>
          </a:p>
          <a:p>
            <a:r>
              <a:rPr lang="sv-SE" dirty="0" err="1"/>
              <a:t>Scholarship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400€ - 615€ / </a:t>
            </a:r>
            <a:r>
              <a:rPr lang="sv-SE" dirty="0" err="1"/>
              <a:t>month</a:t>
            </a:r>
            <a:endParaRPr lang="sv-SE" dirty="0"/>
          </a:p>
          <a:p>
            <a:r>
              <a:rPr lang="sv-SE" b="1" dirty="0"/>
              <a:t>Extra </a:t>
            </a:r>
            <a:r>
              <a:rPr lang="sv-SE" b="1" dirty="0" err="1"/>
              <a:t>funds</a:t>
            </a:r>
            <a:r>
              <a:rPr lang="sv-SE" b="1" dirty="0"/>
              <a:t> </a:t>
            </a:r>
            <a:r>
              <a:rPr lang="sv-SE" dirty="0"/>
              <a:t>for: </a:t>
            </a:r>
          </a:p>
          <a:p>
            <a:pPr lvl="2"/>
            <a:r>
              <a:rPr lang="sv-SE" dirty="0"/>
              <a:t>Green </a:t>
            </a:r>
            <a:r>
              <a:rPr lang="sv-SE" dirty="0" err="1"/>
              <a:t>Travel</a:t>
            </a:r>
            <a:r>
              <a:rPr lang="sv-SE" dirty="0"/>
              <a:t> –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travel</a:t>
            </a:r>
            <a:r>
              <a:rPr lang="sv-SE" dirty="0"/>
              <a:t> (</a:t>
            </a:r>
            <a:r>
              <a:rPr lang="sv-SE" dirty="0" err="1"/>
              <a:t>train</a:t>
            </a:r>
            <a:r>
              <a:rPr lang="sv-SE" dirty="0"/>
              <a:t>, bus,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pPr lvl="2"/>
            <a:r>
              <a:rPr lang="sv-SE" dirty="0"/>
              <a:t>Students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physical</a:t>
            </a:r>
            <a:r>
              <a:rPr lang="sv-SE" dirty="0"/>
              <a:t>, mental or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conditions</a:t>
            </a:r>
            <a:endParaRPr lang="sv-SE" dirty="0"/>
          </a:p>
          <a:p>
            <a:pPr lvl="2"/>
            <a:r>
              <a:rPr lang="sv-SE" dirty="0"/>
              <a:t>Students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children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117C34-20A8-F91A-F8C8-8EFE533D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1DBFD4-2FA5-8AC1-E4B2-51D7F4B8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5688547"/>
            <a:ext cx="1065945" cy="1080000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11DE8AE-3A7F-A568-5B4A-8A6A5F69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5" y="5778547"/>
            <a:ext cx="22277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D4285-D01C-5D59-1080-56D672B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 </a:t>
            </a:r>
            <a:r>
              <a:rPr lang="sv-SE" dirty="0" err="1"/>
              <a:t>programme</a:t>
            </a:r>
            <a:r>
              <a:rPr lang="sv-SE" dirty="0"/>
              <a:t>/</a:t>
            </a:r>
            <a:r>
              <a:rPr lang="sv-SE" dirty="0" err="1"/>
              <a:t>subject</a:t>
            </a:r>
            <a:r>
              <a:rPr lang="sv-SE" dirty="0"/>
              <a:t>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901809-0F10-8ADE-8D86-1D0F23E0A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Check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new EU GREEN Partners!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117C34-20A8-F91A-F8C8-8EFE533D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1DBFD4-2FA5-8AC1-E4B2-51D7F4B8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5688547"/>
            <a:ext cx="1065945" cy="1080000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11DE8AE-3A7F-A568-5B4A-8A6A5F69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5" y="5778547"/>
            <a:ext cx="2227713" cy="900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CFDA6A0-49F6-B7FA-2413-12DF25AA2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1" t="3097" r="3770" b="3018"/>
          <a:stretch/>
        </p:blipFill>
        <p:spPr>
          <a:xfrm>
            <a:off x="838200" y="1777322"/>
            <a:ext cx="4312149" cy="3525539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DD797AD-07D6-5FD2-CC51-F52EC26BC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1" y="1794091"/>
            <a:ext cx="3342483" cy="3492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88B493-DB05-2672-E3C4-A9E69415F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956" y="1691088"/>
            <a:ext cx="2700762" cy="18045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C01B649-FD7D-E7D5-5DAA-9A3A067BB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2926" y="3566068"/>
            <a:ext cx="2700762" cy="19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D4285-D01C-5D59-1080-56D672B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possibilities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901809-0F10-8ADE-8D86-1D0F23E0A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Bilateral </a:t>
            </a:r>
            <a:r>
              <a:rPr lang="sv-SE" b="1" dirty="0" err="1"/>
              <a:t>exchange</a:t>
            </a:r>
            <a:r>
              <a:rPr lang="sv-SE" b="1" dirty="0"/>
              <a:t> </a:t>
            </a:r>
            <a:r>
              <a:rPr lang="sv-SE" b="1" dirty="0" err="1"/>
              <a:t>agreements</a:t>
            </a:r>
            <a:r>
              <a:rPr lang="sv-SE" b="1" dirty="0"/>
              <a:t> </a:t>
            </a:r>
          </a:p>
          <a:p>
            <a:r>
              <a:rPr lang="sv-SE" sz="2000" dirty="0"/>
              <a:t>No </a:t>
            </a:r>
            <a:r>
              <a:rPr lang="sv-SE" sz="2000" dirty="0" err="1"/>
              <a:t>scholarship</a:t>
            </a:r>
            <a:r>
              <a:rPr lang="sv-SE" sz="2000" dirty="0"/>
              <a:t> </a:t>
            </a:r>
            <a:r>
              <a:rPr lang="sv-SE" sz="2000" dirty="0" err="1"/>
              <a:t>funds</a:t>
            </a:r>
            <a:endParaRPr lang="sv-SE" sz="2000" dirty="0"/>
          </a:p>
          <a:p>
            <a:r>
              <a:rPr lang="sv-SE" sz="2000" dirty="0"/>
              <a:t>No </a:t>
            </a:r>
            <a:r>
              <a:rPr lang="sv-SE" sz="2000" dirty="0" err="1"/>
              <a:t>tuition</a:t>
            </a:r>
            <a:r>
              <a:rPr lang="sv-SE" sz="2000" dirty="0"/>
              <a:t> </a:t>
            </a:r>
            <a:r>
              <a:rPr lang="sv-SE" sz="2000" dirty="0" err="1"/>
              <a:t>fees</a:t>
            </a:r>
            <a:endParaRPr lang="sv-SE" sz="2000" dirty="0"/>
          </a:p>
          <a:p>
            <a:r>
              <a:rPr lang="sv-SE" sz="2000" dirty="0"/>
              <a:t>Courses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credited</a:t>
            </a:r>
            <a:endParaRPr lang="sv-SE" sz="2000" dirty="0"/>
          </a:p>
          <a:p>
            <a:r>
              <a:rPr lang="sv-SE" sz="2000" dirty="0" err="1"/>
              <a:t>Examples</a:t>
            </a:r>
            <a:r>
              <a:rPr lang="sv-SE" sz="2000" dirty="0"/>
              <a:t>: </a:t>
            </a:r>
            <a:r>
              <a:rPr lang="sv-SE" sz="2000" i="1" dirty="0"/>
              <a:t>Canada (</a:t>
            </a:r>
            <a:r>
              <a:rPr lang="sv-SE" sz="2000" i="1" dirty="0" err="1"/>
              <a:t>Geomatics</a:t>
            </a:r>
            <a:r>
              <a:rPr lang="sv-SE" sz="2000" i="1" dirty="0"/>
              <a:t>), Japan, South Korea</a:t>
            </a:r>
          </a:p>
          <a:p>
            <a:pPr marL="0" indent="0">
              <a:buNone/>
            </a:pPr>
            <a:r>
              <a:rPr lang="sv-SE" b="1" dirty="0"/>
              <a:t>”</a:t>
            </a:r>
            <a:r>
              <a:rPr lang="sv-SE" b="1" dirty="0" err="1"/>
              <a:t>Free</a:t>
            </a:r>
            <a:r>
              <a:rPr lang="sv-SE" b="1" dirty="0"/>
              <a:t> </a:t>
            </a:r>
            <a:r>
              <a:rPr lang="sv-SE" b="1" dirty="0" err="1"/>
              <a:t>Mover</a:t>
            </a:r>
            <a:r>
              <a:rPr lang="sv-SE" b="1" dirty="0"/>
              <a:t>” – on </a:t>
            </a:r>
            <a:r>
              <a:rPr lang="sv-SE" b="1" dirty="0" err="1"/>
              <a:t>your</a:t>
            </a:r>
            <a:r>
              <a:rPr lang="sv-SE" b="1" dirty="0"/>
              <a:t> </a:t>
            </a:r>
            <a:r>
              <a:rPr lang="sv-SE" b="1" dirty="0" err="1"/>
              <a:t>own</a:t>
            </a:r>
            <a:endParaRPr lang="sv-SE" b="1" dirty="0"/>
          </a:p>
          <a:p>
            <a:r>
              <a:rPr lang="sv-SE" sz="2000" dirty="0" err="1"/>
              <a:t>Find</a:t>
            </a:r>
            <a:r>
              <a:rPr lang="sv-SE" sz="2000" dirty="0"/>
              <a:t> country/city/</a:t>
            </a:r>
            <a:r>
              <a:rPr lang="sv-SE" sz="2000" dirty="0" err="1"/>
              <a:t>university</a:t>
            </a:r>
            <a:r>
              <a:rPr lang="sv-SE" sz="2000" dirty="0"/>
              <a:t> and </a:t>
            </a:r>
            <a:r>
              <a:rPr lang="sv-SE" sz="2000" dirty="0" err="1"/>
              <a:t>apply</a:t>
            </a:r>
            <a:endParaRPr lang="sv-SE" sz="2000" dirty="0"/>
          </a:p>
          <a:p>
            <a:r>
              <a:rPr lang="sv-SE" sz="2000" dirty="0" err="1"/>
              <a:t>Responsible</a:t>
            </a:r>
            <a:r>
              <a:rPr lang="sv-SE" sz="2000" dirty="0"/>
              <a:t> for all </a:t>
            </a:r>
            <a:r>
              <a:rPr lang="sv-SE" sz="2000" dirty="0" err="1"/>
              <a:t>costs</a:t>
            </a:r>
            <a:r>
              <a:rPr lang="sv-SE" sz="2000" dirty="0"/>
              <a:t> and </a:t>
            </a:r>
            <a:r>
              <a:rPr lang="sv-SE" sz="2000" dirty="0" err="1"/>
              <a:t>credit</a:t>
            </a:r>
            <a:endParaRPr lang="sv-SE" sz="2000" dirty="0"/>
          </a:p>
          <a:p>
            <a:r>
              <a:rPr lang="sv-SE" sz="2000" dirty="0"/>
              <a:t>Get </a:t>
            </a:r>
            <a:r>
              <a:rPr lang="sv-SE" sz="2000" dirty="0" err="1"/>
              <a:t>help</a:t>
            </a:r>
            <a:r>
              <a:rPr lang="sv-SE" sz="2000" dirty="0"/>
              <a:t> from </a:t>
            </a:r>
            <a:r>
              <a:rPr lang="sv-SE" sz="2000" dirty="0" err="1"/>
              <a:t>e.g</a:t>
            </a:r>
            <a:r>
              <a:rPr lang="sv-SE" sz="2000" dirty="0"/>
              <a:t>. </a:t>
            </a:r>
            <a:r>
              <a:rPr lang="sv-SE" sz="2000" dirty="0" err="1"/>
              <a:t>Study</a:t>
            </a:r>
            <a:r>
              <a:rPr lang="sv-SE" sz="2000" dirty="0"/>
              <a:t> </a:t>
            </a:r>
            <a:r>
              <a:rPr lang="sv-SE" sz="2000" dirty="0" err="1"/>
              <a:t>Abroad</a:t>
            </a:r>
            <a:r>
              <a:rPr lang="sv-SE" sz="2000" dirty="0"/>
              <a:t> &amp; Kilroy </a:t>
            </a:r>
            <a:r>
              <a:rPr lang="sv-SE" sz="2000" dirty="0" err="1"/>
              <a:t>Education</a:t>
            </a: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117C34-20A8-F91A-F8C8-8EFE533D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1DBFD4-2FA5-8AC1-E4B2-51D7F4B8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5688547"/>
            <a:ext cx="1065945" cy="1080000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11DE8AE-3A7F-A568-5B4A-8A6A5F69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5" y="5778547"/>
            <a:ext cx="22277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D4285-D01C-5D59-1080-56D672B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Erasmus + Traineeship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901809-0F10-8ADE-8D86-1D0F23E0A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Traineeship at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company</a:t>
            </a:r>
            <a:r>
              <a:rPr lang="sv-SE" dirty="0"/>
              <a:t>, organisation </a:t>
            </a:r>
            <a:r>
              <a:rPr lang="sv-SE" dirty="0" err="1"/>
              <a:t>related</a:t>
            </a:r>
            <a:r>
              <a:rPr lang="sv-SE" dirty="0"/>
              <a:t>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*</a:t>
            </a:r>
          </a:p>
          <a:p>
            <a:r>
              <a:rPr lang="sv-SE" dirty="0" err="1"/>
              <a:t>Any</a:t>
            </a:r>
            <a:r>
              <a:rPr lang="sv-SE" dirty="0"/>
              <a:t> EU country 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Norway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Iceland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Serbia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Turkey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North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Macadonia</a:t>
            </a:r>
            <a:r>
              <a:rPr lang="sv-S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v-S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endParaRPr lang="sv-S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v-SE" dirty="0"/>
              <a:t>2-12 </a:t>
            </a:r>
            <a:r>
              <a:rPr lang="sv-SE" dirty="0" err="1"/>
              <a:t>months</a:t>
            </a:r>
            <a:r>
              <a:rPr lang="sv-SE" dirty="0"/>
              <a:t>* (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taking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degree</a:t>
            </a:r>
            <a:r>
              <a:rPr lang="sv-SE" dirty="0"/>
              <a:t>)</a:t>
            </a:r>
          </a:p>
          <a:p>
            <a:r>
              <a:rPr lang="sv-SE" dirty="0" err="1"/>
              <a:t>Scholarship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550€ - 615€ / </a:t>
            </a:r>
            <a:r>
              <a:rPr lang="sv-SE" dirty="0" err="1"/>
              <a:t>month</a:t>
            </a:r>
            <a:r>
              <a:rPr lang="sv-SE" dirty="0"/>
              <a:t>* </a:t>
            </a:r>
          </a:p>
          <a:p>
            <a:r>
              <a:rPr lang="sv-SE" b="1" dirty="0"/>
              <a:t>Extra </a:t>
            </a:r>
            <a:r>
              <a:rPr lang="sv-SE" b="1" dirty="0" err="1"/>
              <a:t>funds</a:t>
            </a:r>
            <a:r>
              <a:rPr lang="sv-SE" b="1" dirty="0"/>
              <a:t> </a:t>
            </a:r>
            <a:r>
              <a:rPr lang="sv-SE" dirty="0"/>
              <a:t>for </a:t>
            </a:r>
            <a:r>
              <a:rPr lang="sv-SE" dirty="0" err="1"/>
              <a:t>e.g</a:t>
            </a:r>
            <a:r>
              <a:rPr lang="sv-SE" dirty="0"/>
              <a:t>.: </a:t>
            </a:r>
          </a:p>
          <a:p>
            <a:pPr lvl="2"/>
            <a:r>
              <a:rPr lang="sv-SE" sz="2000" dirty="0"/>
              <a:t>Green </a:t>
            </a:r>
            <a:r>
              <a:rPr lang="sv-SE" sz="2000" dirty="0" err="1"/>
              <a:t>Travel</a:t>
            </a:r>
            <a:r>
              <a:rPr lang="sv-SE" sz="2000" dirty="0"/>
              <a:t> – </a:t>
            </a:r>
            <a:r>
              <a:rPr lang="sv-SE" sz="2000" dirty="0" err="1"/>
              <a:t>sustainable</a:t>
            </a:r>
            <a:r>
              <a:rPr lang="sv-SE" sz="2000" dirty="0"/>
              <a:t> </a:t>
            </a:r>
            <a:r>
              <a:rPr lang="sv-SE" sz="2000" dirty="0" err="1"/>
              <a:t>travel</a:t>
            </a:r>
            <a:r>
              <a:rPr lang="sv-SE" sz="2000" dirty="0"/>
              <a:t> (</a:t>
            </a:r>
            <a:r>
              <a:rPr lang="sv-SE" sz="2000" dirty="0" err="1"/>
              <a:t>train</a:t>
            </a:r>
            <a:r>
              <a:rPr lang="sv-SE" sz="2000" dirty="0"/>
              <a:t>, bus, </a:t>
            </a:r>
            <a:r>
              <a:rPr lang="sv-SE" sz="2000" dirty="0" err="1"/>
              <a:t>etc</a:t>
            </a:r>
            <a:r>
              <a:rPr lang="sv-SE" sz="2000" dirty="0"/>
              <a:t>)</a:t>
            </a:r>
          </a:p>
          <a:p>
            <a:pPr lvl="2"/>
            <a:r>
              <a:rPr lang="sv-SE" sz="2000" dirty="0"/>
              <a:t>Students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physical</a:t>
            </a:r>
            <a:r>
              <a:rPr lang="sv-SE" sz="2000" dirty="0"/>
              <a:t>, mental or </a:t>
            </a:r>
            <a:r>
              <a:rPr lang="sv-SE" sz="2000" dirty="0" err="1"/>
              <a:t>health</a:t>
            </a:r>
            <a:r>
              <a:rPr lang="sv-SE" sz="2000" dirty="0"/>
              <a:t> </a:t>
            </a:r>
            <a:r>
              <a:rPr lang="sv-SE" sz="2000" dirty="0" err="1"/>
              <a:t>conditions</a:t>
            </a:r>
            <a:endParaRPr lang="sv-SE" sz="2000" dirty="0"/>
          </a:p>
          <a:p>
            <a:pPr lvl="2"/>
            <a:r>
              <a:rPr lang="sv-SE" sz="2000" dirty="0"/>
              <a:t>Students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children</a:t>
            </a:r>
            <a:endParaRPr lang="sv-SE" sz="2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117C34-20A8-F91A-F8C8-8EFE533D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1DBFD4-2FA5-8AC1-E4B2-51D7F4B8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5688547"/>
            <a:ext cx="1065945" cy="1080000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11DE8AE-3A7F-A568-5B4A-8A6A5F69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5" y="5778547"/>
            <a:ext cx="22277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5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D4285-D01C-5D59-1080-56D672B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Contact Us!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901809-0F10-8ADE-8D86-1D0F23E0A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Send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an email: </a:t>
            </a:r>
            <a:r>
              <a:rPr lang="sv-SE" dirty="0">
                <a:hlinkClick r:id="rId2"/>
              </a:rPr>
              <a:t>studentsupport@hig.se</a:t>
            </a:r>
            <a:endParaRPr lang="sv-SE" dirty="0"/>
          </a:p>
          <a:p>
            <a:r>
              <a:rPr lang="sv-SE" dirty="0"/>
              <a:t>Visit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websites</a:t>
            </a:r>
            <a:r>
              <a:rPr lang="sv-SE" dirty="0"/>
              <a:t>: </a:t>
            </a:r>
          </a:p>
          <a:p>
            <a:r>
              <a:rPr lang="sv-SE" dirty="0">
                <a:hlinkClick r:id="rId3"/>
              </a:rPr>
              <a:t>www.hig.se/utbytesstudier</a:t>
            </a:r>
            <a:endParaRPr lang="sv-SE" dirty="0"/>
          </a:p>
          <a:p>
            <a:r>
              <a:rPr lang="sv-SE" dirty="0">
                <a:hlinkClick r:id="rId4"/>
              </a:rPr>
              <a:t>https://hig.se/studyabroad</a:t>
            </a:r>
            <a:endParaRPr lang="sv-SE" dirty="0"/>
          </a:p>
          <a:p>
            <a:r>
              <a:rPr lang="sv-SE" dirty="0">
                <a:hlinkClick r:id="rId5"/>
              </a:rPr>
              <a:t>www.studera.nu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Studera utomlands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117C34-20A8-F91A-F8C8-8EFE533D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350E8D-FC7D-BAC7-AC2F-204DC6157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3" y="1863000"/>
            <a:ext cx="3090794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13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I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78BB"/>
      </a:accent1>
      <a:accent2>
        <a:srgbClr val="E61B37"/>
      </a:accent2>
      <a:accent3>
        <a:srgbClr val="FED119"/>
      </a:accent3>
      <a:accent4>
        <a:srgbClr val="63A3D0"/>
      </a:accent4>
      <a:accent5>
        <a:srgbClr val="EC6578"/>
      </a:accent5>
      <a:accent6>
        <a:srgbClr val="FCDE64"/>
      </a:accent6>
      <a:hlink>
        <a:srgbClr val="1978BB"/>
      </a:hlink>
      <a:folHlink>
        <a:srgbClr val="EC6578"/>
      </a:folHlink>
    </a:clrScheme>
    <a:fontScheme name="HIG">
      <a:majorFont>
        <a:latin typeface="Playfair Display ExtraBold"/>
        <a:ea typeface=""/>
        <a:cs typeface=""/>
      </a:majorFont>
      <a:minorFont>
        <a:latin typeface="Playfai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_PPTMall_sv.potx  -  Skrivskyddad" id="{500E59D0-ADE0-44E6-9299-68EA4C0391A7}" vid="{40AF814F-53FB-4424-9EE2-19A51249AD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HiG_PPTMall_sv</Template>
  <TotalTime>97</TotalTime>
  <Words>374</Words>
  <Application>Microsoft Office PowerPoint</Application>
  <PresentationFormat>Bredbild</PresentationFormat>
  <Paragraphs>75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Wingdings</vt:lpstr>
      <vt:lpstr>Calibri</vt:lpstr>
      <vt:lpstr>Arial</vt:lpstr>
      <vt:lpstr>Playfair Display ExtraBold</vt:lpstr>
      <vt:lpstr>Playfair Display</vt:lpstr>
      <vt:lpstr>Office-tema</vt:lpstr>
      <vt:lpstr>International Opportunities</vt:lpstr>
      <vt:lpstr>The International Office welcomes you to …. </vt:lpstr>
      <vt:lpstr>Why? </vt:lpstr>
      <vt:lpstr>Where do you want to go?  What do you want to do?  How long?</vt:lpstr>
      <vt:lpstr>Erasmus + Studies</vt:lpstr>
      <vt:lpstr>By programme/subject  </vt:lpstr>
      <vt:lpstr>Other possibilities </vt:lpstr>
      <vt:lpstr>Erasmus + Traineeship</vt:lpstr>
      <vt:lpstr>Contact Us!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Opportunities</dc:title>
  <dc:subject/>
  <dc:creator>Britta Bergstedt</dc:creator>
  <cp:keywords/>
  <dc:description/>
  <cp:lastModifiedBy>Britta Bergstedt</cp:lastModifiedBy>
  <cp:revision>1</cp:revision>
  <cp:lastPrinted>2022-11-27T16:42:16Z</cp:lastPrinted>
  <dcterms:created xsi:type="dcterms:W3CDTF">2023-03-12T15:04:21Z</dcterms:created>
  <dcterms:modified xsi:type="dcterms:W3CDTF">2023-04-03T07:47:55Z</dcterms:modified>
  <cp:category/>
</cp:coreProperties>
</file>